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Lst>
  <p:notesMasterIdLst>
    <p:notesMasterId r:id="rId47"/>
  </p:notesMasterIdLst>
  <p:sldIdLst>
    <p:sldId id="291" r:id="rId10"/>
    <p:sldId id="292" r:id="rId11"/>
    <p:sldId id="293" r:id="rId12"/>
    <p:sldId id="256" r:id="rId13"/>
    <p:sldId id="257" r:id="rId14"/>
    <p:sldId id="258" r:id="rId15"/>
    <p:sldId id="259" r:id="rId16"/>
    <p:sldId id="287"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88" r:id="rId33"/>
    <p:sldId id="275" r:id="rId34"/>
    <p:sldId id="276" r:id="rId35"/>
    <p:sldId id="277" r:id="rId36"/>
    <p:sldId id="278" r:id="rId37"/>
    <p:sldId id="289" r:id="rId38"/>
    <p:sldId id="279" r:id="rId39"/>
    <p:sldId id="280" r:id="rId40"/>
    <p:sldId id="281" r:id="rId41"/>
    <p:sldId id="282" r:id="rId42"/>
    <p:sldId id="283" r:id="rId43"/>
    <p:sldId id="284" r:id="rId44"/>
    <p:sldId id="285" r:id="rId45"/>
    <p:sldId id="286"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9"/>
    <p:restoredTop sz="79785"/>
  </p:normalViewPr>
  <p:slideViewPr>
    <p:cSldViewPr snapToGrid="0">
      <p:cViewPr varScale="1">
        <p:scale>
          <a:sx n="97" d="100"/>
          <a:sy n="97" d="100"/>
        </p:scale>
        <p:origin x="208"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4B6A9-1683-474A-B99A-24900B1F6E20}" type="datetimeFigureOut">
              <a:rPr lang="en-LT" smtClean="0"/>
              <a:t>2023-06-03</a:t>
            </a:fld>
            <a:endParaRPr lang="en-LT"/>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715E8C4-6AE6-C346-A413-B68FF90A685C}" type="slidenum">
              <a:rPr lang="en-LT" smtClean="0"/>
              <a:t>‹#›</a:t>
            </a:fld>
            <a:endParaRPr lang="en-LT"/>
          </a:p>
        </p:txBody>
      </p:sp>
    </p:spTree>
    <p:extLst>
      <p:ext uri="{BB962C8B-B14F-4D97-AF65-F5344CB8AC3E}">
        <p14:creationId xmlns:p14="http://schemas.microsoft.com/office/powerpoint/2010/main" val="208936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10</a:t>
            </a:fld>
            <a:endParaRPr lang="en-LT"/>
          </a:p>
        </p:txBody>
      </p:sp>
    </p:spTree>
    <p:extLst>
      <p:ext uri="{BB962C8B-B14F-4D97-AF65-F5344CB8AC3E}">
        <p14:creationId xmlns:p14="http://schemas.microsoft.com/office/powerpoint/2010/main" val="104116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11</a:t>
            </a:fld>
            <a:endParaRPr lang="en-LT"/>
          </a:p>
        </p:txBody>
      </p:sp>
    </p:spTree>
    <p:extLst>
      <p:ext uri="{BB962C8B-B14F-4D97-AF65-F5344CB8AC3E}">
        <p14:creationId xmlns:p14="http://schemas.microsoft.com/office/powerpoint/2010/main" val="164465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12</a:t>
            </a:fld>
            <a:endParaRPr lang="en-LT"/>
          </a:p>
        </p:txBody>
      </p:sp>
    </p:spTree>
    <p:extLst>
      <p:ext uri="{BB962C8B-B14F-4D97-AF65-F5344CB8AC3E}">
        <p14:creationId xmlns:p14="http://schemas.microsoft.com/office/powerpoint/2010/main" val="680545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13</a:t>
            </a:fld>
            <a:endParaRPr lang="en-LT"/>
          </a:p>
        </p:txBody>
      </p:sp>
    </p:spTree>
    <p:extLst>
      <p:ext uri="{BB962C8B-B14F-4D97-AF65-F5344CB8AC3E}">
        <p14:creationId xmlns:p14="http://schemas.microsoft.com/office/powerpoint/2010/main" val="334556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14</a:t>
            </a:fld>
            <a:endParaRPr lang="en-LT"/>
          </a:p>
        </p:txBody>
      </p:sp>
    </p:spTree>
    <p:extLst>
      <p:ext uri="{BB962C8B-B14F-4D97-AF65-F5344CB8AC3E}">
        <p14:creationId xmlns:p14="http://schemas.microsoft.com/office/powerpoint/2010/main" val="18048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15</a:t>
            </a:fld>
            <a:endParaRPr lang="en-LT"/>
          </a:p>
        </p:txBody>
      </p:sp>
    </p:spTree>
    <p:extLst>
      <p:ext uri="{BB962C8B-B14F-4D97-AF65-F5344CB8AC3E}">
        <p14:creationId xmlns:p14="http://schemas.microsoft.com/office/powerpoint/2010/main" val="156932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16</a:t>
            </a:fld>
            <a:endParaRPr lang="en-LT"/>
          </a:p>
        </p:txBody>
      </p:sp>
    </p:spTree>
    <p:extLst>
      <p:ext uri="{BB962C8B-B14F-4D97-AF65-F5344CB8AC3E}">
        <p14:creationId xmlns:p14="http://schemas.microsoft.com/office/powerpoint/2010/main" val="215227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17</a:t>
            </a:fld>
            <a:endParaRPr lang="en-LT"/>
          </a:p>
        </p:txBody>
      </p:sp>
    </p:spTree>
    <p:extLst>
      <p:ext uri="{BB962C8B-B14F-4D97-AF65-F5344CB8AC3E}">
        <p14:creationId xmlns:p14="http://schemas.microsoft.com/office/powerpoint/2010/main" val="891605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18</a:t>
            </a:fld>
            <a:endParaRPr lang="en-LT"/>
          </a:p>
        </p:txBody>
      </p:sp>
    </p:spTree>
    <p:extLst>
      <p:ext uri="{BB962C8B-B14F-4D97-AF65-F5344CB8AC3E}">
        <p14:creationId xmlns:p14="http://schemas.microsoft.com/office/powerpoint/2010/main" val="197882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19</a:t>
            </a:fld>
            <a:endParaRPr lang="en-LT"/>
          </a:p>
        </p:txBody>
      </p:sp>
    </p:spTree>
    <p:extLst>
      <p:ext uri="{BB962C8B-B14F-4D97-AF65-F5344CB8AC3E}">
        <p14:creationId xmlns:p14="http://schemas.microsoft.com/office/powerpoint/2010/main" val="29357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88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20</a:t>
            </a:fld>
            <a:endParaRPr lang="en-LT"/>
          </a:p>
        </p:txBody>
      </p:sp>
    </p:spTree>
    <p:extLst>
      <p:ext uri="{BB962C8B-B14F-4D97-AF65-F5344CB8AC3E}">
        <p14:creationId xmlns:p14="http://schemas.microsoft.com/office/powerpoint/2010/main" val="240295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21</a:t>
            </a:fld>
            <a:endParaRPr lang="en-LT"/>
          </a:p>
        </p:txBody>
      </p:sp>
    </p:spTree>
    <p:extLst>
      <p:ext uri="{BB962C8B-B14F-4D97-AF65-F5344CB8AC3E}">
        <p14:creationId xmlns:p14="http://schemas.microsoft.com/office/powerpoint/2010/main" val="59453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22</a:t>
            </a:fld>
            <a:endParaRPr lang="en-LT"/>
          </a:p>
        </p:txBody>
      </p:sp>
    </p:spTree>
    <p:extLst>
      <p:ext uri="{BB962C8B-B14F-4D97-AF65-F5344CB8AC3E}">
        <p14:creationId xmlns:p14="http://schemas.microsoft.com/office/powerpoint/2010/main" val="33604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23</a:t>
            </a:fld>
            <a:endParaRPr lang="en-LT"/>
          </a:p>
        </p:txBody>
      </p:sp>
    </p:spTree>
    <p:extLst>
      <p:ext uri="{BB962C8B-B14F-4D97-AF65-F5344CB8AC3E}">
        <p14:creationId xmlns:p14="http://schemas.microsoft.com/office/powerpoint/2010/main" val="411016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24</a:t>
            </a:fld>
            <a:endParaRPr lang="en-LT"/>
          </a:p>
        </p:txBody>
      </p:sp>
    </p:spTree>
    <p:extLst>
      <p:ext uri="{BB962C8B-B14F-4D97-AF65-F5344CB8AC3E}">
        <p14:creationId xmlns:p14="http://schemas.microsoft.com/office/powerpoint/2010/main" val="100046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25</a:t>
            </a:fld>
            <a:endParaRPr lang="en-LT"/>
          </a:p>
        </p:txBody>
      </p:sp>
    </p:spTree>
    <p:extLst>
      <p:ext uri="{BB962C8B-B14F-4D97-AF65-F5344CB8AC3E}">
        <p14:creationId xmlns:p14="http://schemas.microsoft.com/office/powerpoint/2010/main" val="4246561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26</a:t>
            </a:fld>
            <a:endParaRPr lang="en-LT"/>
          </a:p>
        </p:txBody>
      </p:sp>
    </p:spTree>
    <p:extLst>
      <p:ext uri="{BB962C8B-B14F-4D97-AF65-F5344CB8AC3E}">
        <p14:creationId xmlns:p14="http://schemas.microsoft.com/office/powerpoint/2010/main" val="2932858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27</a:t>
            </a:fld>
            <a:endParaRPr lang="en-LT"/>
          </a:p>
        </p:txBody>
      </p:sp>
    </p:spTree>
    <p:extLst>
      <p:ext uri="{BB962C8B-B14F-4D97-AF65-F5344CB8AC3E}">
        <p14:creationId xmlns:p14="http://schemas.microsoft.com/office/powerpoint/2010/main" val="129990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28</a:t>
            </a:fld>
            <a:endParaRPr lang="en-LT"/>
          </a:p>
        </p:txBody>
      </p:sp>
    </p:spTree>
    <p:extLst>
      <p:ext uri="{BB962C8B-B14F-4D97-AF65-F5344CB8AC3E}">
        <p14:creationId xmlns:p14="http://schemas.microsoft.com/office/powerpoint/2010/main" val="337312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29</a:t>
            </a:fld>
            <a:endParaRPr lang="en-LT"/>
          </a:p>
        </p:txBody>
      </p:sp>
    </p:spTree>
    <p:extLst>
      <p:ext uri="{BB962C8B-B14F-4D97-AF65-F5344CB8AC3E}">
        <p14:creationId xmlns:p14="http://schemas.microsoft.com/office/powerpoint/2010/main" val="187215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265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30</a:t>
            </a:fld>
            <a:endParaRPr lang="en-LT"/>
          </a:p>
        </p:txBody>
      </p:sp>
    </p:spTree>
    <p:extLst>
      <p:ext uri="{BB962C8B-B14F-4D97-AF65-F5344CB8AC3E}">
        <p14:creationId xmlns:p14="http://schemas.microsoft.com/office/powerpoint/2010/main" val="384149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35</a:t>
            </a:fld>
            <a:endParaRPr lang="en-LT"/>
          </a:p>
        </p:txBody>
      </p:sp>
    </p:spTree>
    <p:extLst>
      <p:ext uri="{BB962C8B-B14F-4D97-AF65-F5344CB8AC3E}">
        <p14:creationId xmlns:p14="http://schemas.microsoft.com/office/powerpoint/2010/main" val="399042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4</a:t>
            </a:fld>
            <a:endParaRPr lang="en-LT"/>
          </a:p>
        </p:txBody>
      </p:sp>
    </p:spTree>
    <p:extLst>
      <p:ext uri="{BB962C8B-B14F-4D97-AF65-F5344CB8AC3E}">
        <p14:creationId xmlns:p14="http://schemas.microsoft.com/office/powerpoint/2010/main" val="40279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5</a:t>
            </a:fld>
            <a:endParaRPr lang="en-LT"/>
          </a:p>
        </p:txBody>
      </p:sp>
    </p:spTree>
    <p:extLst>
      <p:ext uri="{BB962C8B-B14F-4D97-AF65-F5344CB8AC3E}">
        <p14:creationId xmlns:p14="http://schemas.microsoft.com/office/powerpoint/2010/main" val="261851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6</a:t>
            </a:fld>
            <a:endParaRPr lang="en-LT"/>
          </a:p>
        </p:txBody>
      </p:sp>
    </p:spTree>
    <p:extLst>
      <p:ext uri="{BB962C8B-B14F-4D97-AF65-F5344CB8AC3E}">
        <p14:creationId xmlns:p14="http://schemas.microsoft.com/office/powerpoint/2010/main" val="382044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7</a:t>
            </a:fld>
            <a:endParaRPr lang="en-LT"/>
          </a:p>
        </p:txBody>
      </p:sp>
    </p:spTree>
    <p:extLst>
      <p:ext uri="{BB962C8B-B14F-4D97-AF65-F5344CB8AC3E}">
        <p14:creationId xmlns:p14="http://schemas.microsoft.com/office/powerpoint/2010/main" val="200123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8</a:t>
            </a:fld>
            <a:endParaRPr lang="en-LT"/>
          </a:p>
        </p:txBody>
      </p:sp>
    </p:spTree>
    <p:extLst>
      <p:ext uri="{BB962C8B-B14F-4D97-AF65-F5344CB8AC3E}">
        <p14:creationId xmlns:p14="http://schemas.microsoft.com/office/powerpoint/2010/main" val="292319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9</a:t>
            </a:fld>
            <a:endParaRPr lang="en-LT"/>
          </a:p>
        </p:txBody>
      </p:sp>
    </p:spTree>
    <p:extLst>
      <p:ext uri="{BB962C8B-B14F-4D97-AF65-F5344CB8AC3E}">
        <p14:creationId xmlns:p14="http://schemas.microsoft.com/office/powerpoint/2010/main" val="357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480391" y="1371706"/>
            <a:ext cx="5615609" cy="410124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480391" y="460650"/>
            <a:ext cx="5615609" cy="4537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300"/>
              <a:buNone/>
              <a:defRPr sz="1300"/>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9" name="Google Shape;39;p11"/>
          <p:cNvGrpSpPr/>
          <p:nvPr/>
        </p:nvGrpSpPr>
        <p:grpSpPr>
          <a:xfrm>
            <a:off x="11078622" y="458788"/>
            <a:ext cx="632987" cy="680883"/>
            <a:chOff x="7684476" y="458788"/>
            <a:chExt cx="632987" cy="680883"/>
          </a:xfrm>
        </p:grpSpPr>
        <p:sp>
          <p:nvSpPr>
            <p:cNvPr id="40" name="Google Shape;40;p11"/>
            <p:cNvSpPr/>
            <p:nvPr/>
          </p:nvSpPr>
          <p:spPr>
            <a:xfrm>
              <a:off x="7684476" y="458788"/>
              <a:ext cx="632987" cy="680883"/>
            </a:xfrm>
            <a:custGeom>
              <a:avLst/>
              <a:gdLst/>
              <a:ahLst/>
              <a:cxnLst/>
              <a:rect l="l" t="t" r="r" b="b"/>
              <a:pathLst>
                <a:path w="632987" h="680883" extrusionOk="0">
                  <a:moveTo>
                    <a:pt x="0" y="0"/>
                  </a:moveTo>
                  <a:lnTo>
                    <a:pt x="0" y="365907"/>
                  </a:lnTo>
                  <a:cubicBezTo>
                    <a:pt x="0" y="431105"/>
                    <a:pt x="20936" y="495859"/>
                    <a:pt x="58800" y="548638"/>
                  </a:cubicBezTo>
                  <a:cubicBezTo>
                    <a:pt x="95772" y="600087"/>
                    <a:pt x="148335" y="640004"/>
                    <a:pt x="208026" y="661737"/>
                  </a:cubicBezTo>
                  <a:cubicBezTo>
                    <a:pt x="269944" y="684357"/>
                    <a:pt x="338989" y="687018"/>
                    <a:pt x="402689" y="669277"/>
                  </a:cubicBezTo>
                  <a:cubicBezTo>
                    <a:pt x="464606" y="651979"/>
                    <a:pt x="520288" y="615610"/>
                    <a:pt x="560824" y="566379"/>
                  </a:cubicBezTo>
                  <a:cubicBezTo>
                    <a:pt x="601806" y="516705"/>
                    <a:pt x="627196" y="455055"/>
                    <a:pt x="632096" y="390744"/>
                  </a:cubicBezTo>
                  <a:cubicBezTo>
                    <a:pt x="632542" y="382317"/>
                    <a:pt x="632987" y="374334"/>
                    <a:pt x="632987" y="365907"/>
                  </a:cubicBezTo>
                  <a:lnTo>
                    <a:pt x="632987" y="0"/>
                  </a:lnTo>
                  <a:lnTo>
                    <a:pt x="0" y="0"/>
                  </a:lnTo>
                  <a:close/>
                  <a:moveTo>
                    <a:pt x="605369" y="365907"/>
                  </a:moveTo>
                  <a:cubicBezTo>
                    <a:pt x="605369" y="425339"/>
                    <a:pt x="586660" y="483884"/>
                    <a:pt x="551915" y="532228"/>
                  </a:cubicBezTo>
                  <a:cubicBezTo>
                    <a:pt x="518061" y="579242"/>
                    <a:pt x="470397" y="616054"/>
                    <a:pt x="415607" y="636013"/>
                  </a:cubicBezTo>
                  <a:cubicBezTo>
                    <a:pt x="359034" y="656858"/>
                    <a:pt x="295780" y="659076"/>
                    <a:pt x="237426" y="642665"/>
                  </a:cubicBezTo>
                  <a:cubicBezTo>
                    <a:pt x="181299" y="626699"/>
                    <a:pt x="130963" y="593878"/>
                    <a:pt x="93545" y="549082"/>
                  </a:cubicBezTo>
                  <a:cubicBezTo>
                    <a:pt x="55681" y="503843"/>
                    <a:pt x="32963" y="447072"/>
                    <a:pt x="28063" y="388526"/>
                  </a:cubicBezTo>
                  <a:cubicBezTo>
                    <a:pt x="27618" y="380987"/>
                    <a:pt x="27173" y="373447"/>
                    <a:pt x="27173" y="366350"/>
                  </a:cubicBezTo>
                  <a:lnTo>
                    <a:pt x="27173" y="27942"/>
                  </a:lnTo>
                  <a:lnTo>
                    <a:pt x="604478" y="27942"/>
                  </a:lnTo>
                  <a:lnTo>
                    <a:pt x="604478" y="365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11"/>
            <p:cNvSpPr/>
            <p:nvPr/>
          </p:nvSpPr>
          <p:spPr>
            <a:xfrm>
              <a:off x="8083155"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7618"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11"/>
            <p:cNvSpPr/>
            <p:nvPr/>
          </p:nvSpPr>
          <p:spPr>
            <a:xfrm>
              <a:off x="7865329"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8063"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11"/>
            <p:cNvSpPr/>
            <p:nvPr/>
          </p:nvSpPr>
          <p:spPr>
            <a:xfrm>
              <a:off x="7781139" y="546595"/>
              <a:ext cx="440106" cy="435106"/>
            </a:xfrm>
            <a:custGeom>
              <a:avLst/>
              <a:gdLst/>
              <a:ahLst/>
              <a:cxnLst/>
              <a:rect l="l" t="t" r="r" b="b"/>
              <a:pathLst>
                <a:path w="440106" h="435106" extrusionOk="0">
                  <a:moveTo>
                    <a:pt x="30736" y="290074"/>
                  </a:moveTo>
                  <a:lnTo>
                    <a:pt x="31182" y="290518"/>
                  </a:lnTo>
                  <a:cubicBezTo>
                    <a:pt x="22273" y="300719"/>
                    <a:pt x="16482" y="313581"/>
                    <a:pt x="16482" y="328217"/>
                  </a:cubicBezTo>
                  <a:lnTo>
                    <a:pt x="16482" y="380553"/>
                  </a:lnTo>
                  <a:cubicBezTo>
                    <a:pt x="16482" y="410713"/>
                    <a:pt x="40982" y="435107"/>
                    <a:pt x="71272" y="435107"/>
                  </a:cubicBezTo>
                  <a:lnTo>
                    <a:pt x="149226" y="435107"/>
                  </a:lnTo>
                  <a:cubicBezTo>
                    <a:pt x="180408" y="435107"/>
                    <a:pt x="205799" y="409826"/>
                    <a:pt x="205799" y="378779"/>
                  </a:cubicBezTo>
                  <a:lnTo>
                    <a:pt x="205799" y="344628"/>
                  </a:lnTo>
                  <a:lnTo>
                    <a:pt x="205799" y="344628"/>
                  </a:lnTo>
                  <a:lnTo>
                    <a:pt x="205799" y="328217"/>
                  </a:lnTo>
                  <a:lnTo>
                    <a:pt x="205799" y="328217"/>
                  </a:lnTo>
                  <a:lnTo>
                    <a:pt x="205799" y="328217"/>
                  </a:lnTo>
                  <a:lnTo>
                    <a:pt x="205799" y="314468"/>
                  </a:lnTo>
                  <a:cubicBezTo>
                    <a:pt x="205799" y="295397"/>
                    <a:pt x="234308" y="295397"/>
                    <a:pt x="234308" y="314468"/>
                  </a:cubicBezTo>
                  <a:lnTo>
                    <a:pt x="234308" y="328217"/>
                  </a:lnTo>
                  <a:lnTo>
                    <a:pt x="234308" y="328217"/>
                  </a:lnTo>
                  <a:lnTo>
                    <a:pt x="234308" y="328217"/>
                  </a:lnTo>
                  <a:lnTo>
                    <a:pt x="234308" y="344628"/>
                  </a:lnTo>
                  <a:lnTo>
                    <a:pt x="234308" y="344628"/>
                  </a:lnTo>
                  <a:lnTo>
                    <a:pt x="234308" y="378779"/>
                  </a:lnTo>
                  <a:cubicBezTo>
                    <a:pt x="234308" y="409826"/>
                    <a:pt x="259698" y="435107"/>
                    <a:pt x="290880" y="435107"/>
                  </a:cubicBezTo>
                  <a:lnTo>
                    <a:pt x="368834" y="435107"/>
                  </a:lnTo>
                  <a:cubicBezTo>
                    <a:pt x="399125" y="435107"/>
                    <a:pt x="423625" y="410713"/>
                    <a:pt x="423625" y="380553"/>
                  </a:cubicBezTo>
                  <a:lnTo>
                    <a:pt x="423625" y="328217"/>
                  </a:lnTo>
                  <a:cubicBezTo>
                    <a:pt x="423625" y="313581"/>
                    <a:pt x="417834" y="300275"/>
                    <a:pt x="408925" y="290518"/>
                  </a:cubicBezTo>
                  <a:lnTo>
                    <a:pt x="409370" y="290074"/>
                  </a:lnTo>
                  <a:cubicBezTo>
                    <a:pt x="417834" y="295840"/>
                    <a:pt x="428525" y="299388"/>
                    <a:pt x="439661" y="299388"/>
                  </a:cubicBezTo>
                  <a:lnTo>
                    <a:pt x="440106" y="299388"/>
                  </a:lnTo>
                  <a:lnTo>
                    <a:pt x="440106" y="245279"/>
                  </a:lnTo>
                  <a:lnTo>
                    <a:pt x="440106" y="244835"/>
                  </a:lnTo>
                  <a:lnTo>
                    <a:pt x="440106" y="217780"/>
                  </a:lnTo>
                  <a:cubicBezTo>
                    <a:pt x="440106" y="212458"/>
                    <a:pt x="440106" y="207579"/>
                    <a:pt x="439661" y="202257"/>
                  </a:cubicBezTo>
                  <a:lnTo>
                    <a:pt x="439661" y="108673"/>
                  </a:lnTo>
                  <a:lnTo>
                    <a:pt x="439216" y="108673"/>
                  </a:lnTo>
                  <a:lnTo>
                    <a:pt x="384425" y="108673"/>
                  </a:lnTo>
                  <a:lnTo>
                    <a:pt x="384425" y="54563"/>
                  </a:lnTo>
                  <a:lnTo>
                    <a:pt x="330080" y="54563"/>
                  </a:lnTo>
                  <a:lnTo>
                    <a:pt x="330080" y="28839"/>
                  </a:lnTo>
                  <a:cubicBezTo>
                    <a:pt x="330080" y="28839"/>
                    <a:pt x="330080" y="28839"/>
                    <a:pt x="330080" y="28839"/>
                  </a:cubicBezTo>
                  <a:lnTo>
                    <a:pt x="330080" y="10"/>
                  </a:lnTo>
                  <a:lnTo>
                    <a:pt x="220499" y="10"/>
                  </a:lnTo>
                  <a:lnTo>
                    <a:pt x="220499" y="10"/>
                  </a:lnTo>
                  <a:cubicBezTo>
                    <a:pt x="175508" y="-433"/>
                    <a:pt x="130517" y="13759"/>
                    <a:pt x="93545" y="39484"/>
                  </a:cubicBezTo>
                  <a:cubicBezTo>
                    <a:pt x="57463" y="64765"/>
                    <a:pt x="28954" y="100690"/>
                    <a:pt x="13809" y="141938"/>
                  </a:cubicBezTo>
                  <a:cubicBezTo>
                    <a:pt x="4900" y="165888"/>
                    <a:pt x="0" y="191612"/>
                    <a:pt x="0" y="217780"/>
                  </a:cubicBezTo>
                  <a:lnTo>
                    <a:pt x="0" y="244835"/>
                  </a:lnTo>
                  <a:lnTo>
                    <a:pt x="0" y="299388"/>
                  </a:lnTo>
                  <a:lnTo>
                    <a:pt x="445" y="299388"/>
                  </a:lnTo>
                  <a:cubicBezTo>
                    <a:pt x="11582" y="298945"/>
                    <a:pt x="21827" y="295840"/>
                    <a:pt x="30736" y="290074"/>
                  </a:cubicBezTo>
                  <a:close/>
                  <a:moveTo>
                    <a:pt x="177290" y="378779"/>
                  </a:moveTo>
                  <a:cubicBezTo>
                    <a:pt x="177290" y="394302"/>
                    <a:pt x="164372" y="407165"/>
                    <a:pt x="148781" y="407165"/>
                  </a:cubicBezTo>
                  <a:lnTo>
                    <a:pt x="71272" y="407165"/>
                  </a:lnTo>
                  <a:cubicBezTo>
                    <a:pt x="56572" y="407165"/>
                    <a:pt x="44991" y="395633"/>
                    <a:pt x="44991" y="380997"/>
                  </a:cubicBezTo>
                  <a:lnTo>
                    <a:pt x="44991" y="328217"/>
                  </a:lnTo>
                  <a:cubicBezTo>
                    <a:pt x="44991" y="312694"/>
                    <a:pt x="57909" y="299832"/>
                    <a:pt x="73500" y="299832"/>
                  </a:cubicBezTo>
                  <a:lnTo>
                    <a:pt x="149226" y="299832"/>
                  </a:lnTo>
                  <a:cubicBezTo>
                    <a:pt x="164817" y="299832"/>
                    <a:pt x="177735" y="312694"/>
                    <a:pt x="177735" y="328217"/>
                  </a:cubicBezTo>
                  <a:lnTo>
                    <a:pt x="177735" y="378779"/>
                  </a:lnTo>
                  <a:close/>
                  <a:moveTo>
                    <a:pt x="395116" y="380553"/>
                  </a:moveTo>
                  <a:cubicBezTo>
                    <a:pt x="395116" y="395189"/>
                    <a:pt x="383534" y="406721"/>
                    <a:pt x="368834" y="406721"/>
                  </a:cubicBezTo>
                  <a:lnTo>
                    <a:pt x="290880" y="406721"/>
                  </a:lnTo>
                  <a:cubicBezTo>
                    <a:pt x="275289" y="406721"/>
                    <a:pt x="262371" y="393859"/>
                    <a:pt x="262371" y="378336"/>
                  </a:cubicBezTo>
                  <a:lnTo>
                    <a:pt x="262371" y="328217"/>
                  </a:lnTo>
                  <a:cubicBezTo>
                    <a:pt x="262371" y="312694"/>
                    <a:pt x="275289" y="299832"/>
                    <a:pt x="290880" y="299832"/>
                  </a:cubicBezTo>
                  <a:lnTo>
                    <a:pt x="366607" y="299832"/>
                  </a:lnTo>
                  <a:cubicBezTo>
                    <a:pt x="382198" y="299832"/>
                    <a:pt x="395116" y="312694"/>
                    <a:pt x="395116" y="328217"/>
                  </a:cubicBezTo>
                  <a:lnTo>
                    <a:pt x="395116" y="380553"/>
                  </a:lnTo>
                  <a:close/>
                  <a:moveTo>
                    <a:pt x="55236" y="217780"/>
                  </a:moveTo>
                  <a:cubicBezTo>
                    <a:pt x="55236" y="196047"/>
                    <a:pt x="68600" y="176089"/>
                    <a:pt x="88645" y="167662"/>
                  </a:cubicBezTo>
                  <a:cubicBezTo>
                    <a:pt x="110918" y="158348"/>
                    <a:pt x="137199" y="165001"/>
                    <a:pt x="152345" y="183185"/>
                  </a:cubicBezTo>
                  <a:cubicBezTo>
                    <a:pt x="167935" y="204474"/>
                    <a:pt x="193326" y="217337"/>
                    <a:pt x="220053" y="217337"/>
                  </a:cubicBezTo>
                  <a:cubicBezTo>
                    <a:pt x="246780" y="217337"/>
                    <a:pt x="272171" y="204474"/>
                    <a:pt x="287762" y="182742"/>
                  </a:cubicBezTo>
                  <a:cubicBezTo>
                    <a:pt x="303353" y="164557"/>
                    <a:pt x="329634" y="158348"/>
                    <a:pt x="351907" y="167662"/>
                  </a:cubicBezTo>
                  <a:cubicBezTo>
                    <a:pt x="371507" y="176089"/>
                    <a:pt x="384870" y="196047"/>
                    <a:pt x="384870" y="217337"/>
                  </a:cubicBezTo>
                  <a:lnTo>
                    <a:pt x="384870" y="217337"/>
                  </a:lnTo>
                  <a:lnTo>
                    <a:pt x="384870" y="244835"/>
                  </a:lnTo>
                  <a:lnTo>
                    <a:pt x="384870" y="245722"/>
                  </a:lnTo>
                  <a:lnTo>
                    <a:pt x="384870" y="245722"/>
                  </a:lnTo>
                  <a:cubicBezTo>
                    <a:pt x="384870" y="259471"/>
                    <a:pt x="390216" y="271890"/>
                    <a:pt x="398679" y="281204"/>
                  </a:cubicBezTo>
                  <a:lnTo>
                    <a:pt x="398234" y="281647"/>
                  </a:lnTo>
                  <a:cubicBezTo>
                    <a:pt x="389325" y="275438"/>
                    <a:pt x="378189" y="271890"/>
                    <a:pt x="366607" y="271890"/>
                  </a:cubicBezTo>
                  <a:lnTo>
                    <a:pt x="290880" y="271890"/>
                  </a:lnTo>
                  <a:cubicBezTo>
                    <a:pt x="276180" y="271890"/>
                    <a:pt x="262371" y="277656"/>
                    <a:pt x="252571" y="286970"/>
                  </a:cubicBezTo>
                  <a:lnTo>
                    <a:pt x="252571" y="286970"/>
                  </a:lnTo>
                  <a:lnTo>
                    <a:pt x="252571" y="286970"/>
                  </a:lnTo>
                  <a:cubicBezTo>
                    <a:pt x="244553" y="277656"/>
                    <a:pt x="232971" y="271890"/>
                    <a:pt x="220053" y="271890"/>
                  </a:cubicBezTo>
                  <a:lnTo>
                    <a:pt x="220053" y="271890"/>
                  </a:lnTo>
                  <a:cubicBezTo>
                    <a:pt x="207581" y="271890"/>
                    <a:pt x="195553" y="277656"/>
                    <a:pt x="187535" y="286970"/>
                  </a:cubicBezTo>
                  <a:lnTo>
                    <a:pt x="187535" y="286970"/>
                  </a:lnTo>
                  <a:cubicBezTo>
                    <a:pt x="187535" y="286970"/>
                    <a:pt x="187535" y="286970"/>
                    <a:pt x="187535" y="286970"/>
                  </a:cubicBezTo>
                  <a:cubicBezTo>
                    <a:pt x="177290" y="277656"/>
                    <a:pt x="163926" y="271890"/>
                    <a:pt x="149226" y="271890"/>
                  </a:cubicBezTo>
                  <a:lnTo>
                    <a:pt x="73500" y="271890"/>
                  </a:lnTo>
                  <a:cubicBezTo>
                    <a:pt x="61918" y="271890"/>
                    <a:pt x="50782" y="275438"/>
                    <a:pt x="41872" y="281647"/>
                  </a:cubicBezTo>
                  <a:lnTo>
                    <a:pt x="41427" y="281204"/>
                  </a:lnTo>
                  <a:cubicBezTo>
                    <a:pt x="49891" y="271446"/>
                    <a:pt x="55236" y="259028"/>
                    <a:pt x="55236" y="244835"/>
                  </a:cubicBezTo>
                  <a:lnTo>
                    <a:pt x="55236" y="217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 name="Google Shape;44;p11"/>
          <p:cNvSpPr txBox="1">
            <a:spLocks noGrp="1"/>
          </p:cNvSpPr>
          <p:nvPr>
            <p:ph type="body" idx="2"/>
          </p:nvPr>
        </p:nvSpPr>
        <p:spPr>
          <a:xfrm>
            <a:off x="6561502" y="1371706"/>
            <a:ext cx="5149485" cy="50672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
          <p:cNvSpPr txBox="1">
            <a:spLocks noGrp="1"/>
          </p:cNvSpPr>
          <p:nvPr>
            <p:ph type="body" idx="3"/>
          </p:nvPr>
        </p:nvSpPr>
        <p:spPr>
          <a:xfrm>
            <a:off x="481013" y="5916613"/>
            <a:ext cx="5614987" cy="4826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1600"/>
              <a:buNone/>
              <a:defRPr b="1"/>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903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6"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8"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0"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9"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1"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3"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4"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5"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7"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8"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1"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3"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5"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6"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7"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8"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9"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50"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1"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3"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4"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5"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6"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8"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9"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0"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2"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3"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8"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00"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1"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2"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3"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4"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5"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1" name="Group 1"/>
          <p:cNvGrpSpPr/>
          <p:nvPr/>
        </p:nvGrpSpPr>
        <p:grpSpPr>
          <a:xfrm>
            <a:off x="11078640" y="458640"/>
            <a:ext cx="632520" cy="680400"/>
            <a:chOff x="11078640" y="458640"/>
            <a:chExt cx="632520" cy="680400"/>
          </a:xfrm>
        </p:grpSpPr>
        <p:sp>
          <p:nvSpPr>
            <p:cNvPr id="1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3"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 name="PlaceHolder 6"/>
          <p:cNvSpPr>
            <a:spLocks noGrp="1"/>
          </p:cNvSpPr>
          <p:nvPr>
            <p:ph type="title"/>
          </p:nvPr>
        </p:nvSpPr>
        <p:spPr>
          <a:xfrm>
            <a:off x="3273120" y="2618280"/>
            <a:ext cx="7049880" cy="2387160"/>
          </a:xfrm>
          <a:prstGeom prst="rect">
            <a:avLst/>
          </a:prstGeom>
        </p:spPr>
        <p:txBody>
          <a:bodyPr lIns="45720" tIns="45000" rIns="45720" bIns="45000">
            <a:noAutofit/>
          </a:bodyPr>
          <a:lstStyle/>
          <a:p>
            <a:pPr>
              <a:lnSpc>
                <a:spcPct val="90000"/>
              </a:lnSpc>
            </a:pPr>
            <a:r>
              <a:rPr lang="lt-LT" sz="6000" b="1" strike="noStrike" spc="-1">
                <a:solidFill>
                  <a:srgbClr val="000000"/>
                </a:solidFill>
                <a:latin typeface="Arial"/>
                <a:ea typeface="Arial"/>
              </a:rPr>
              <a:t>Title Text</a:t>
            </a:r>
            <a:endParaRPr lang="lt-LT" sz="6000" b="0" strike="noStrike" spc="-1">
              <a:solidFill>
                <a:srgbClr val="000000"/>
              </a:solidFill>
              <a:latin typeface="Arial"/>
            </a:endParaRPr>
          </a:p>
        </p:txBody>
      </p:sp>
      <p:sp>
        <p:nvSpPr>
          <p:cNvPr id="6" name="PlaceHolder 7"/>
          <p:cNvSpPr>
            <a:spLocks noGrp="1"/>
          </p:cNvSpPr>
          <p:nvPr>
            <p:ph type="body"/>
          </p:nvPr>
        </p:nvSpPr>
        <p:spPr>
          <a:xfrm>
            <a:off x="3273120" y="5930280"/>
            <a:ext cx="7049880" cy="9273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CLICK TO EDIT MASTER SUBTITLE STYLE</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pic>
        <p:nvPicPr>
          <p:cNvPr id="7" name="Graphic 7"/>
          <p:cNvPicPr/>
          <p:nvPr/>
        </p:nvPicPr>
        <p:blipFill>
          <a:blip r:embed="rId15"/>
          <a:stretch/>
        </p:blipFill>
        <p:spPr>
          <a:xfrm>
            <a:off x="475200" y="458640"/>
            <a:ext cx="2333880" cy="682560"/>
          </a:xfrm>
          <a:prstGeom prst="rect">
            <a:avLst/>
          </a:prstGeom>
          <a:ln w="12600">
            <a:noFill/>
          </a:ln>
        </p:spPr>
      </p:pic>
      <p:sp>
        <p:nvSpPr>
          <p:cNvPr id="8" name="PlaceHolder 8"/>
          <p:cNvSpPr>
            <a:spLocks noGrp="1"/>
          </p:cNvSpPr>
          <p:nvPr>
            <p:ph type="body"/>
          </p:nvPr>
        </p:nvSpPr>
        <p:spPr>
          <a:xfrm>
            <a:off x="474840" y="2619000"/>
            <a:ext cx="2333880" cy="238716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1" strike="noStrike" spc="-1">
                <a:solidFill>
                  <a:srgbClr val="000000"/>
                </a:solidFill>
                <a:latin typeface="Arial"/>
                <a:ea typeface="Arial"/>
              </a:rPr>
              <a:t>Mokytojo</a:t>
            </a:r>
            <a:endParaRPr lang="lt-LT" sz="1600" b="0" strike="noStrike" spc="-1">
              <a:solidFill>
                <a:srgbClr val="000000"/>
              </a:solidFill>
              <a:latin typeface="Arial"/>
            </a:endParaRPr>
          </a:p>
          <a:p>
            <a:pPr>
              <a:lnSpc>
                <a:spcPct val="90000"/>
              </a:lnSpc>
              <a:spcBef>
                <a:spcPts val="1001"/>
              </a:spcBef>
            </a:pPr>
            <a:r>
              <a:rPr lang="lt-LT" sz="1600" b="1" strike="noStrike" spc="-1">
                <a:solidFill>
                  <a:srgbClr val="000000"/>
                </a:solidFill>
                <a:latin typeface="Arial"/>
                <a:ea typeface="Arial"/>
              </a:rPr>
              <a:t>Vardas Pavardė</a:t>
            </a:r>
            <a:endParaRPr lang="lt-LT" sz="1600" b="0" strike="noStrike" spc="-1">
              <a:solidFill>
                <a:srgbClr val="000000"/>
              </a:solidFill>
              <a:latin typeface="Arial"/>
            </a:endParaRPr>
          </a:p>
        </p:txBody>
      </p:sp>
      <p:sp>
        <p:nvSpPr>
          <p:cNvPr id="9" name="PlaceHolder 9"/>
          <p:cNvSpPr>
            <a:spLocks noGrp="1"/>
          </p:cNvSpPr>
          <p:nvPr>
            <p:ph type="body"/>
          </p:nvPr>
        </p:nvSpPr>
        <p:spPr>
          <a:xfrm>
            <a:off x="10323360" y="458640"/>
            <a:ext cx="1377720" cy="137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BD923C89-4DE6-4CC3-9146-7400BD602CE8}"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47" name="Group 1"/>
          <p:cNvGrpSpPr/>
          <p:nvPr/>
        </p:nvGrpSpPr>
        <p:grpSpPr>
          <a:xfrm>
            <a:off x="11078640" y="458640"/>
            <a:ext cx="632520" cy="680400"/>
            <a:chOff x="11078640" y="458640"/>
            <a:chExt cx="632520" cy="680400"/>
          </a:xfrm>
        </p:grpSpPr>
        <p:sp>
          <p:nvSpPr>
            <p:cNvPr id="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53" name="PlaceHolder 7"/>
          <p:cNvSpPr>
            <a:spLocks noGrp="1"/>
          </p:cNvSpPr>
          <p:nvPr>
            <p:ph type="title"/>
          </p:nvPr>
        </p:nvSpPr>
        <p:spPr>
          <a:xfrm>
            <a:off x="48024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54" name="PlaceHolder 8"/>
          <p:cNvSpPr>
            <a:spLocks noGrp="1"/>
          </p:cNvSpPr>
          <p:nvPr>
            <p:ph type="body"/>
          </p:nvPr>
        </p:nvSpPr>
        <p:spPr>
          <a:xfrm>
            <a:off x="139860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5" name="PlaceHolder 9"/>
          <p:cNvSpPr>
            <a:spLocks noGrp="1"/>
          </p:cNvSpPr>
          <p:nvPr>
            <p:ph type="body"/>
          </p:nvPr>
        </p:nvSpPr>
        <p:spPr>
          <a:xfrm>
            <a:off x="139860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6" name="PlaceHolder 10"/>
          <p:cNvSpPr>
            <a:spLocks noGrp="1"/>
          </p:cNvSpPr>
          <p:nvPr>
            <p:ph type="body"/>
          </p:nvPr>
        </p:nvSpPr>
        <p:spPr>
          <a:xfrm>
            <a:off x="139860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7" name="PlaceHolder 11"/>
          <p:cNvSpPr>
            <a:spLocks noGrp="1"/>
          </p:cNvSpPr>
          <p:nvPr>
            <p:ph type="body"/>
          </p:nvPr>
        </p:nvSpPr>
        <p:spPr>
          <a:xfrm>
            <a:off x="747648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8" name="PlaceHolder 12"/>
          <p:cNvSpPr>
            <a:spLocks noGrp="1"/>
          </p:cNvSpPr>
          <p:nvPr>
            <p:ph type="body"/>
          </p:nvPr>
        </p:nvSpPr>
        <p:spPr>
          <a:xfrm>
            <a:off x="747648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9" name="PlaceHolder 13"/>
          <p:cNvSpPr>
            <a:spLocks noGrp="1"/>
          </p:cNvSpPr>
          <p:nvPr>
            <p:ph type="body"/>
          </p:nvPr>
        </p:nvSpPr>
        <p:spPr>
          <a:xfrm>
            <a:off x="747648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60" name="PlaceHolder 14"/>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41431AC6-39E3-4352-A860-98766F75E8B4}"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97" name="Group 1"/>
          <p:cNvGrpSpPr/>
          <p:nvPr/>
        </p:nvGrpSpPr>
        <p:grpSpPr>
          <a:xfrm>
            <a:off x="11078640" y="458640"/>
            <a:ext cx="632520" cy="680400"/>
            <a:chOff x="11078640" y="458640"/>
            <a:chExt cx="632520" cy="680400"/>
          </a:xfrm>
        </p:grpSpPr>
        <p:sp>
          <p:nvSpPr>
            <p:cNvPr id="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2" name="CustomShape 6"/>
          <p:cNvSpPr/>
          <p:nvPr/>
        </p:nvSpPr>
        <p:spPr>
          <a:xfrm>
            <a:off x="-159120" y="-119160"/>
            <a:ext cx="6254640" cy="7381080"/>
          </a:xfrm>
          <a:custGeom>
            <a:avLst/>
            <a:gdLst/>
            <a:ahLst/>
            <a:cxnLst/>
            <a:rect l="l" t="t" r="r" b="b"/>
            <a:pathLst>
              <a:path w="21600" h="21600">
                <a:moveTo>
                  <a:pt x="458" y="155"/>
                </a:moveTo>
                <a:lnTo>
                  <a:pt x="21600" y="155"/>
                </a:lnTo>
                <a:lnTo>
                  <a:pt x="19953" y="21600"/>
                </a:lnTo>
                <a:lnTo>
                  <a:pt x="0" y="21212"/>
                </a:lnTo>
                <a:cubicBezTo>
                  <a:pt x="15" y="14141"/>
                  <a:pt x="31" y="7071"/>
                  <a:pt x="46" y="0"/>
                </a:cubicBezTo>
                <a:lnTo>
                  <a:pt x="458" y="155"/>
                </a:lnTo>
                <a:close/>
              </a:path>
            </a:pathLst>
          </a:custGeom>
          <a:solidFill>
            <a:srgbClr val="191919"/>
          </a:solidFill>
          <a:ln w="12600">
            <a:noFill/>
          </a:ln>
        </p:spPr>
        <p:style>
          <a:lnRef idx="0">
            <a:scrgbClr r="0" g="0" b="0"/>
          </a:lnRef>
          <a:fillRef idx="0">
            <a:scrgbClr r="0" g="0" b="0"/>
          </a:fillRef>
          <a:effectRef idx="0">
            <a:scrgbClr r="0" g="0" b="0"/>
          </a:effectRef>
          <a:fontRef idx="minor"/>
        </p:style>
      </p:sp>
      <p:sp>
        <p:nvSpPr>
          <p:cNvPr id="103"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104" name="Group 8"/>
          <p:cNvGrpSpPr/>
          <p:nvPr/>
        </p:nvGrpSpPr>
        <p:grpSpPr>
          <a:xfrm>
            <a:off x="11078640" y="458640"/>
            <a:ext cx="632520" cy="680400"/>
            <a:chOff x="11078640" y="458640"/>
            <a:chExt cx="632520" cy="680400"/>
          </a:xfrm>
        </p:grpSpPr>
        <p:sp>
          <p:nvSpPr>
            <p:cNvPr id="105" name="CustomShape 9"/>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6" name="CustomShape 10"/>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7" name="CustomShape 11"/>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8" name="CustomShape 12"/>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9" name="PlaceHolder 13"/>
          <p:cNvSpPr>
            <a:spLocks noGrp="1"/>
          </p:cNvSpPr>
          <p:nvPr>
            <p:ph type="body"/>
          </p:nvPr>
        </p:nvSpPr>
        <p:spPr>
          <a:xfrm>
            <a:off x="6557760" y="3193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0" name="PlaceHolder 14"/>
          <p:cNvSpPr>
            <a:spLocks noGrp="1"/>
          </p:cNvSpPr>
          <p:nvPr>
            <p:ph type="body"/>
          </p:nvPr>
        </p:nvSpPr>
        <p:spPr>
          <a:xfrm>
            <a:off x="6557760" y="4336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1" name="PlaceHolder 15"/>
          <p:cNvSpPr>
            <a:spLocks noGrp="1"/>
          </p:cNvSpPr>
          <p:nvPr>
            <p:ph type="body"/>
          </p:nvPr>
        </p:nvSpPr>
        <p:spPr>
          <a:xfrm>
            <a:off x="6557760" y="5479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2" name="PlaceHolder 16"/>
          <p:cNvSpPr>
            <a:spLocks noGrp="1"/>
          </p:cNvSpPr>
          <p:nvPr>
            <p:ph type="body"/>
          </p:nvPr>
        </p:nvSpPr>
        <p:spPr>
          <a:xfrm>
            <a:off x="1045440" y="1674000"/>
            <a:ext cx="3924720" cy="398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13" name="PlaceHolder 17"/>
          <p:cNvSpPr>
            <a:spLocks noGrp="1"/>
          </p:cNvSpPr>
          <p:nvPr>
            <p:ph type="title"/>
          </p:nvPr>
        </p:nvSpPr>
        <p:spPr>
          <a:xfrm>
            <a:off x="655776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114" name="PlaceHolder 18"/>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62C59197-884E-455E-8AD4-7EEEF84FC8CE}"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51" name="Group 1"/>
          <p:cNvGrpSpPr/>
          <p:nvPr/>
        </p:nvGrpSpPr>
        <p:grpSpPr>
          <a:xfrm>
            <a:off x="11078640" y="458640"/>
            <a:ext cx="632520" cy="680400"/>
            <a:chOff x="11078640" y="458640"/>
            <a:chExt cx="632520" cy="680400"/>
          </a:xfrm>
        </p:grpSpPr>
        <p:sp>
          <p:nvSpPr>
            <p:cNvPr id="15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3"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4"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5"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56" name="PlaceHolder 6"/>
          <p:cNvSpPr>
            <a:spLocks noGrp="1"/>
          </p:cNvSpPr>
          <p:nvPr>
            <p:ph type="title"/>
          </p:nvPr>
        </p:nvSpPr>
        <p:spPr>
          <a:xfrm>
            <a:off x="480240" y="1371600"/>
            <a:ext cx="5615280" cy="4100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 omnis sed ut perspiciatis?</a:t>
            </a:r>
            <a:endParaRPr lang="lt-LT" sz="3000" b="0" strike="noStrike" spc="-1">
              <a:solidFill>
                <a:srgbClr val="000000"/>
              </a:solidFill>
              <a:latin typeface="Arial"/>
            </a:endParaRPr>
          </a:p>
        </p:txBody>
      </p:sp>
      <p:sp>
        <p:nvSpPr>
          <p:cNvPr id="157"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158" name="PlaceHolder 8"/>
          <p:cNvSpPr>
            <a:spLocks noGrp="1"/>
          </p:cNvSpPr>
          <p:nvPr>
            <p:ph type="body"/>
          </p:nvPr>
        </p:nvSpPr>
        <p:spPr>
          <a:xfrm>
            <a:off x="6561360" y="1371600"/>
            <a:ext cx="5149080" cy="506700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lang="lt-LT" sz="16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 </a:t>
            </a:r>
            <a:endParaRPr lang="lt-LT" sz="1600" b="0" strike="noStrike" spc="-1">
              <a:solidFill>
                <a:srgbClr val="000000"/>
              </a:solidFill>
              <a:latin typeface="Arial"/>
            </a:endParaRPr>
          </a:p>
          <a:p>
            <a:pPr>
              <a:lnSpc>
                <a:spcPct val="100000"/>
              </a:lnSpc>
              <a:spcBef>
                <a:spcPts val="1001"/>
              </a:spcBef>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t-LT" sz="1600" b="0" strike="noStrike" spc="-1">
              <a:solidFill>
                <a:srgbClr val="000000"/>
              </a:solidFill>
              <a:latin typeface="Arial"/>
            </a:endParaRPr>
          </a:p>
        </p:txBody>
      </p:sp>
      <p:sp>
        <p:nvSpPr>
          <p:cNvPr id="159" name="PlaceHolder 9"/>
          <p:cNvSpPr>
            <a:spLocks noGrp="1"/>
          </p:cNvSpPr>
          <p:nvPr>
            <p:ph type="body"/>
          </p:nvPr>
        </p:nvSpPr>
        <p:spPr>
          <a:xfrm>
            <a:off x="480960" y="5916600"/>
            <a:ext cx="5614560" cy="482400"/>
          </a:xfrm>
          <a:prstGeom prst="rect">
            <a:avLst/>
          </a:prstGeom>
        </p:spPr>
        <p:txBody>
          <a:bodyPr lIns="45720" tIns="45000" rIns="45720" bIns="45000" anchor="b">
            <a:noAutofit/>
          </a:bodyPr>
          <a:lstStyle/>
          <a:p>
            <a:pPr>
              <a:lnSpc>
                <a:spcPct val="90000"/>
              </a:lnSpc>
              <a:spcBef>
                <a:spcPts val="1001"/>
              </a:spcBef>
            </a:pPr>
            <a:r>
              <a:rPr lang="lt-LT" sz="1600" b="1" strike="noStrike" spc="-1">
                <a:solidFill>
                  <a:srgbClr val="000000"/>
                </a:solidFill>
                <a:latin typeface="Arial"/>
                <a:ea typeface="Arial"/>
              </a:rPr>
              <a:t>Short lorem ipsum or link?</a:t>
            </a:r>
            <a:endParaRPr lang="lt-LT" sz="1600" b="0" strike="noStrike" spc="-1">
              <a:solidFill>
                <a:srgbClr val="000000"/>
              </a:solidFill>
              <a:latin typeface="Arial"/>
            </a:endParaRPr>
          </a:p>
        </p:txBody>
      </p:sp>
      <p:sp>
        <p:nvSpPr>
          <p:cNvPr id="16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2711E74E-84AF-4BD8-80AC-1962B7875130}"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197" name="Group 1"/>
          <p:cNvGrpSpPr/>
          <p:nvPr/>
        </p:nvGrpSpPr>
        <p:grpSpPr>
          <a:xfrm>
            <a:off x="11078640" y="458640"/>
            <a:ext cx="632520" cy="680400"/>
            <a:chOff x="11078640" y="458640"/>
            <a:chExt cx="632520" cy="680400"/>
          </a:xfrm>
        </p:grpSpPr>
        <p:sp>
          <p:nvSpPr>
            <p:cNvPr id="1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0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203" name="Group 7"/>
          <p:cNvGrpSpPr/>
          <p:nvPr/>
        </p:nvGrpSpPr>
        <p:grpSpPr>
          <a:xfrm>
            <a:off x="11078640" y="458640"/>
            <a:ext cx="632520" cy="680400"/>
            <a:chOff x="11078640" y="458640"/>
            <a:chExt cx="632520" cy="680400"/>
          </a:xfrm>
        </p:grpSpPr>
        <p:sp>
          <p:nvSpPr>
            <p:cNvPr id="204" name="CustomShape 8"/>
            <p:cNvSpPr/>
            <p:nvPr/>
          </p:nvSpPr>
          <p:spPr>
            <a:xfrm>
              <a:off x="11220120" y="846720"/>
              <a:ext cx="132480" cy="106560"/>
            </a:xfrm>
            <a:custGeom>
              <a:avLst/>
              <a:gdLst/>
              <a:ahLst/>
              <a:cxnLst/>
              <a:rect l="l" t="t" r="r" b="b"/>
              <a:pathLst>
                <a:path w="21600" h="21600">
                  <a:moveTo>
                    <a:pt x="16961" y="0"/>
                  </a:moveTo>
                  <a:lnTo>
                    <a:pt x="4639" y="0"/>
                  </a:lnTo>
                  <a:cubicBezTo>
                    <a:pt x="2102" y="0"/>
                    <a:pt x="0" y="2599"/>
                    <a:pt x="0" y="5736"/>
                  </a:cubicBezTo>
                  <a:lnTo>
                    <a:pt x="0" y="16312"/>
                  </a:lnTo>
                  <a:cubicBezTo>
                    <a:pt x="0" y="19270"/>
                    <a:pt x="1885" y="21600"/>
                    <a:pt x="4277" y="21600"/>
                  </a:cubicBezTo>
                  <a:lnTo>
                    <a:pt x="16961" y="21600"/>
                  </a:lnTo>
                  <a:cubicBezTo>
                    <a:pt x="19498" y="21600"/>
                    <a:pt x="21600" y="19001"/>
                    <a:pt x="21600" y="15864"/>
                  </a:cubicBezTo>
                  <a:lnTo>
                    <a:pt x="21600" y="5646"/>
                  </a:lnTo>
                  <a:cubicBezTo>
                    <a:pt x="21528" y="2510"/>
                    <a:pt x="19498" y="0"/>
                    <a:pt x="16961"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5" name="CustomShape 9"/>
            <p:cNvSpPr/>
            <p:nvPr/>
          </p:nvSpPr>
          <p:spPr>
            <a:xfrm>
              <a:off x="11216880" y="710280"/>
              <a:ext cx="356760" cy="123120"/>
            </a:xfrm>
            <a:custGeom>
              <a:avLst/>
              <a:gdLst/>
              <a:ahLst/>
              <a:cxnLst/>
              <a:rect l="l" t="t" r="r" b="b"/>
              <a:pathLst>
                <a:path w="21600" h="20730">
                  <a:moveTo>
                    <a:pt x="20765" y="13729"/>
                  </a:moveTo>
                  <a:lnTo>
                    <a:pt x="20765" y="9111"/>
                  </a:lnTo>
                  <a:cubicBezTo>
                    <a:pt x="20765" y="5535"/>
                    <a:pt x="19957" y="2184"/>
                    <a:pt x="18772" y="769"/>
                  </a:cubicBezTo>
                  <a:cubicBezTo>
                    <a:pt x="17425" y="-870"/>
                    <a:pt x="15836" y="173"/>
                    <a:pt x="14894" y="3301"/>
                  </a:cubicBezTo>
                  <a:cubicBezTo>
                    <a:pt x="13951" y="6876"/>
                    <a:pt x="12389" y="9111"/>
                    <a:pt x="10800" y="9111"/>
                  </a:cubicBezTo>
                  <a:cubicBezTo>
                    <a:pt x="9184" y="9111"/>
                    <a:pt x="7649" y="6951"/>
                    <a:pt x="6706" y="3375"/>
                  </a:cubicBezTo>
                  <a:cubicBezTo>
                    <a:pt x="5764" y="322"/>
                    <a:pt x="4175" y="-796"/>
                    <a:pt x="2855" y="769"/>
                  </a:cubicBezTo>
                  <a:cubicBezTo>
                    <a:pt x="1643" y="2184"/>
                    <a:pt x="835" y="5535"/>
                    <a:pt x="835" y="9185"/>
                  </a:cubicBezTo>
                  <a:lnTo>
                    <a:pt x="835" y="13654"/>
                  </a:lnTo>
                  <a:cubicBezTo>
                    <a:pt x="835" y="15963"/>
                    <a:pt x="512" y="18123"/>
                    <a:pt x="0" y="19762"/>
                  </a:cubicBezTo>
                  <a:lnTo>
                    <a:pt x="27" y="19836"/>
                  </a:lnTo>
                  <a:cubicBezTo>
                    <a:pt x="566" y="18793"/>
                    <a:pt x="1239" y="18198"/>
                    <a:pt x="1939" y="18198"/>
                  </a:cubicBezTo>
                  <a:lnTo>
                    <a:pt x="6518" y="18198"/>
                  </a:lnTo>
                  <a:cubicBezTo>
                    <a:pt x="7406" y="18198"/>
                    <a:pt x="8241" y="19166"/>
                    <a:pt x="8834" y="20730"/>
                  </a:cubicBezTo>
                  <a:cubicBezTo>
                    <a:pt x="8834" y="20730"/>
                    <a:pt x="8834" y="20730"/>
                    <a:pt x="8834" y="20730"/>
                  </a:cubicBezTo>
                  <a:cubicBezTo>
                    <a:pt x="9319" y="19166"/>
                    <a:pt x="10046" y="18198"/>
                    <a:pt x="10800" y="18198"/>
                  </a:cubicBezTo>
                  <a:cubicBezTo>
                    <a:pt x="11581" y="18198"/>
                    <a:pt x="12281" y="19166"/>
                    <a:pt x="12766" y="20730"/>
                  </a:cubicBezTo>
                  <a:cubicBezTo>
                    <a:pt x="13386" y="19166"/>
                    <a:pt x="14194" y="18198"/>
                    <a:pt x="15082" y="18198"/>
                  </a:cubicBezTo>
                  <a:lnTo>
                    <a:pt x="19661" y="18198"/>
                  </a:lnTo>
                  <a:cubicBezTo>
                    <a:pt x="20361" y="18198"/>
                    <a:pt x="21034" y="18793"/>
                    <a:pt x="21573" y="19836"/>
                  </a:cubicBezTo>
                  <a:lnTo>
                    <a:pt x="21600" y="19762"/>
                  </a:lnTo>
                  <a:cubicBezTo>
                    <a:pt x="21115" y="18123"/>
                    <a:pt x="20792" y="16038"/>
                    <a:pt x="20765" y="13729"/>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6" name="CustomShape 10"/>
            <p:cNvSpPr/>
            <p:nvPr/>
          </p:nvSpPr>
          <p:spPr>
            <a:xfrm>
              <a:off x="11437560" y="846720"/>
              <a:ext cx="132480" cy="106560"/>
            </a:xfrm>
            <a:custGeom>
              <a:avLst/>
              <a:gdLst/>
              <a:ahLst/>
              <a:cxnLst/>
              <a:rect l="l" t="t" r="r" b="b"/>
              <a:pathLst>
                <a:path w="21600" h="21600">
                  <a:moveTo>
                    <a:pt x="17034" y="0"/>
                  </a:moveTo>
                  <a:lnTo>
                    <a:pt x="4639" y="0"/>
                  </a:lnTo>
                  <a:cubicBezTo>
                    <a:pt x="2102" y="0"/>
                    <a:pt x="0" y="2599"/>
                    <a:pt x="0" y="5736"/>
                  </a:cubicBezTo>
                  <a:lnTo>
                    <a:pt x="0" y="15864"/>
                  </a:lnTo>
                  <a:cubicBezTo>
                    <a:pt x="0" y="19001"/>
                    <a:pt x="2102" y="21600"/>
                    <a:pt x="4639" y="21600"/>
                  </a:cubicBezTo>
                  <a:lnTo>
                    <a:pt x="17324" y="21600"/>
                  </a:lnTo>
                  <a:cubicBezTo>
                    <a:pt x="19715" y="21600"/>
                    <a:pt x="21600" y="19270"/>
                    <a:pt x="21600" y="16312"/>
                  </a:cubicBezTo>
                  <a:lnTo>
                    <a:pt x="21600" y="5646"/>
                  </a:lnTo>
                  <a:cubicBezTo>
                    <a:pt x="21600" y="2510"/>
                    <a:pt x="19570" y="0"/>
                    <a:pt x="17034"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7" name="CustomShape 11"/>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18317" y="10458"/>
                  </a:moveTo>
                  <a:lnTo>
                    <a:pt x="18317" y="12174"/>
                  </a:lnTo>
                  <a:lnTo>
                    <a:pt x="18301" y="12174"/>
                  </a:lnTo>
                  <a:cubicBezTo>
                    <a:pt x="17921" y="12174"/>
                    <a:pt x="17572" y="12062"/>
                    <a:pt x="17268" y="11881"/>
                  </a:cubicBezTo>
                  <a:lnTo>
                    <a:pt x="17253" y="11895"/>
                  </a:lnTo>
                  <a:cubicBezTo>
                    <a:pt x="17557" y="12215"/>
                    <a:pt x="17754" y="12620"/>
                    <a:pt x="17754" y="13080"/>
                  </a:cubicBezTo>
                  <a:lnTo>
                    <a:pt x="17754" y="14725"/>
                  </a:lnTo>
                  <a:cubicBezTo>
                    <a:pt x="17754" y="15674"/>
                    <a:pt x="16918" y="16441"/>
                    <a:pt x="15885" y="16441"/>
                  </a:cubicBezTo>
                  <a:lnTo>
                    <a:pt x="13224" y="16441"/>
                  </a:lnTo>
                  <a:cubicBezTo>
                    <a:pt x="12160" y="16441"/>
                    <a:pt x="11294" y="15646"/>
                    <a:pt x="11294" y="14670"/>
                  </a:cubicBezTo>
                  <a:lnTo>
                    <a:pt x="11294" y="12648"/>
                  </a:lnTo>
                  <a:cubicBezTo>
                    <a:pt x="11294" y="12048"/>
                    <a:pt x="10321" y="12048"/>
                    <a:pt x="10321" y="12648"/>
                  </a:cubicBezTo>
                  <a:lnTo>
                    <a:pt x="10321" y="14670"/>
                  </a:lnTo>
                  <a:cubicBezTo>
                    <a:pt x="10321" y="15646"/>
                    <a:pt x="9455" y="16441"/>
                    <a:pt x="8391" y="16441"/>
                  </a:cubicBezTo>
                  <a:lnTo>
                    <a:pt x="5731" y="16441"/>
                  </a:lnTo>
                  <a:cubicBezTo>
                    <a:pt x="4697" y="16441"/>
                    <a:pt x="3861" y="15674"/>
                    <a:pt x="3861" y="14725"/>
                  </a:cubicBezTo>
                  <a:lnTo>
                    <a:pt x="3861" y="13080"/>
                  </a:lnTo>
                  <a:cubicBezTo>
                    <a:pt x="3861" y="12620"/>
                    <a:pt x="4059" y="12201"/>
                    <a:pt x="4363" y="11895"/>
                  </a:cubicBezTo>
                  <a:lnTo>
                    <a:pt x="4347" y="11881"/>
                  </a:lnTo>
                  <a:cubicBezTo>
                    <a:pt x="4059" y="12062"/>
                    <a:pt x="3694" y="12174"/>
                    <a:pt x="3314" y="12174"/>
                  </a:cubicBezTo>
                  <a:lnTo>
                    <a:pt x="3299" y="12174"/>
                  </a:lnTo>
                  <a:lnTo>
                    <a:pt x="3299" y="9608"/>
                  </a:lnTo>
                  <a:cubicBezTo>
                    <a:pt x="3299" y="8185"/>
                    <a:pt x="3785" y="6791"/>
                    <a:pt x="4682" y="5648"/>
                  </a:cubicBezTo>
                  <a:cubicBezTo>
                    <a:pt x="5563" y="4518"/>
                    <a:pt x="6810" y="3653"/>
                    <a:pt x="8239" y="3179"/>
                  </a:cubicBezTo>
                  <a:cubicBezTo>
                    <a:pt x="9060" y="2900"/>
                    <a:pt x="9941" y="2761"/>
                    <a:pt x="10823" y="2761"/>
                  </a:cubicBezTo>
                  <a:lnTo>
                    <a:pt x="14547" y="2761"/>
                  </a:lnTo>
                  <a:lnTo>
                    <a:pt x="14547" y="3667"/>
                  </a:lnTo>
                  <a:cubicBezTo>
                    <a:pt x="14547" y="3667"/>
                    <a:pt x="14547" y="3667"/>
                    <a:pt x="14547" y="3667"/>
                  </a:cubicBezTo>
                  <a:lnTo>
                    <a:pt x="14547" y="4476"/>
                  </a:lnTo>
                  <a:lnTo>
                    <a:pt x="16401" y="4476"/>
                  </a:lnTo>
                  <a:lnTo>
                    <a:pt x="16401" y="6177"/>
                  </a:lnTo>
                  <a:lnTo>
                    <a:pt x="18286" y="6177"/>
                  </a:lnTo>
                  <a:lnTo>
                    <a:pt x="18286" y="9120"/>
                  </a:lnTo>
                  <a:cubicBezTo>
                    <a:pt x="18301" y="9273"/>
                    <a:pt x="18301" y="9440"/>
                    <a:pt x="18301" y="9608"/>
                  </a:cubicBezTo>
                  <a:lnTo>
                    <a:pt x="18301" y="10458"/>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208" name="PlaceHolder 12"/>
          <p:cNvSpPr>
            <a:spLocks noGrp="1"/>
          </p:cNvSpPr>
          <p:nvPr>
            <p:ph type="body"/>
          </p:nvPr>
        </p:nvSpPr>
        <p:spPr>
          <a:xfrm>
            <a:off x="479520" y="1854360"/>
            <a:ext cx="11231640" cy="5003280"/>
          </a:xfrm>
          <a:prstGeom prst="rect">
            <a:avLst/>
          </a:prstGeom>
        </p:spPr>
        <p:txBody>
          <a:bodyPr anchor="ctr">
            <a:noAutofit/>
          </a:bodyPr>
          <a:lstStyle/>
          <a:p>
            <a:pPr marL="432000" indent="-324000">
              <a:spcBef>
                <a:spcPts val="1417"/>
              </a:spcBef>
              <a:buClr>
                <a:srgbClr val="FFFFFF"/>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lt-LT" sz="1800" b="0" strike="noStrike" spc="-1">
                <a:solidFill>
                  <a:srgbClr val="000000"/>
                </a:solidFill>
                <a:latin typeface="Arial"/>
              </a:rPr>
              <a:t>Seventh Outline Level</a:t>
            </a:r>
          </a:p>
        </p:txBody>
      </p:sp>
      <p:sp>
        <p:nvSpPr>
          <p:cNvPr id="209" name="PlaceHolder 1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852FF5B9-5BFF-49EC-8344-04B6286BE41E}" type="slidenum">
              <a:rPr lang="lt-LT" sz="1600" b="1" strike="noStrike" spc="-1">
                <a:solidFill>
                  <a:srgbClr val="000000"/>
                </a:solidFill>
                <a:latin typeface="Arial"/>
                <a:ea typeface="Arial"/>
              </a:rPr>
              <a:t>‹#›</a:t>
            </a:fld>
            <a:endParaRPr lang="lt-LT" sz="1600" b="0" strike="noStrike" spc="-1">
              <a:latin typeface="Times New Roman"/>
            </a:endParaRPr>
          </a:p>
        </p:txBody>
      </p:sp>
      <p:sp>
        <p:nvSpPr>
          <p:cNvPr id="210"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lt-LT"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247" name="Group 1"/>
          <p:cNvGrpSpPr/>
          <p:nvPr/>
        </p:nvGrpSpPr>
        <p:grpSpPr>
          <a:xfrm>
            <a:off x="11078640" y="458640"/>
            <a:ext cx="632520" cy="680400"/>
            <a:chOff x="11078640" y="458640"/>
            <a:chExt cx="632520" cy="680400"/>
          </a:xfrm>
        </p:grpSpPr>
        <p:sp>
          <p:nvSpPr>
            <p:cNvPr id="2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253" name="PlaceHolder 7"/>
          <p:cNvSpPr>
            <a:spLocks noGrp="1"/>
          </p:cNvSpPr>
          <p:nvPr>
            <p:ph type="body"/>
          </p:nvPr>
        </p:nvSpPr>
        <p:spPr>
          <a:xfrm>
            <a:off x="3281760" y="18219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4" name="PlaceHolder 8"/>
          <p:cNvSpPr>
            <a:spLocks noGrp="1"/>
          </p:cNvSpPr>
          <p:nvPr>
            <p:ph type="body"/>
          </p:nvPr>
        </p:nvSpPr>
        <p:spPr>
          <a:xfrm>
            <a:off x="3281760" y="21715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5" name="PlaceHolder 9"/>
          <p:cNvSpPr>
            <a:spLocks noGrp="1"/>
          </p:cNvSpPr>
          <p:nvPr>
            <p:ph type="title"/>
          </p:nvPr>
        </p:nvSpPr>
        <p:spPr>
          <a:xfrm>
            <a:off x="480240" y="5032080"/>
            <a:ext cx="2343240" cy="1364760"/>
          </a:xfrm>
          <a:prstGeom prst="rect">
            <a:avLst/>
          </a:prstGeom>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256" name="PlaceHolder 10"/>
          <p:cNvSpPr>
            <a:spLocks noGrp="1"/>
          </p:cNvSpPr>
          <p:nvPr>
            <p:ph type="body"/>
          </p:nvPr>
        </p:nvSpPr>
        <p:spPr>
          <a:xfrm>
            <a:off x="7503480" y="1821960"/>
            <a:ext cx="4207680" cy="790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57" name="PlaceHolder 11"/>
          <p:cNvSpPr>
            <a:spLocks noGrp="1"/>
          </p:cNvSpPr>
          <p:nvPr>
            <p:ph type="body"/>
          </p:nvPr>
        </p:nvSpPr>
        <p:spPr>
          <a:xfrm>
            <a:off x="3281760" y="2727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8" name="PlaceHolder 12"/>
          <p:cNvSpPr>
            <a:spLocks noGrp="1"/>
          </p:cNvSpPr>
          <p:nvPr>
            <p:ph type="body"/>
          </p:nvPr>
        </p:nvSpPr>
        <p:spPr>
          <a:xfrm>
            <a:off x="3281760" y="3076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9" name="PlaceHolder 13"/>
          <p:cNvSpPr>
            <a:spLocks noGrp="1"/>
          </p:cNvSpPr>
          <p:nvPr>
            <p:ph type="body"/>
          </p:nvPr>
        </p:nvSpPr>
        <p:spPr>
          <a:xfrm>
            <a:off x="7503480" y="2724840"/>
            <a:ext cx="4207680" cy="8985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0" name="PlaceHolder 14"/>
          <p:cNvSpPr>
            <a:spLocks noGrp="1"/>
          </p:cNvSpPr>
          <p:nvPr>
            <p:ph type="body"/>
          </p:nvPr>
        </p:nvSpPr>
        <p:spPr>
          <a:xfrm>
            <a:off x="3281760" y="36507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1" name="PlaceHolder 15"/>
          <p:cNvSpPr>
            <a:spLocks noGrp="1"/>
          </p:cNvSpPr>
          <p:nvPr>
            <p:ph type="body"/>
          </p:nvPr>
        </p:nvSpPr>
        <p:spPr>
          <a:xfrm>
            <a:off x="3281760" y="40003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2" name="PlaceHolder 16"/>
          <p:cNvSpPr>
            <a:spLocks noGrp="1"/>
          </p:cNvSpPr>
          <p:nvPr>
            <p:ph type="body"/>
          </p:nvPr>
        </p:nvSpPr>
        <p:spPr>
          <a:xfrm>
            <a:off x="7503480" y="366588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3" name="PlaceHolder 17"/>
          <p:cNvSpPr>
            <a:spLocks noGrp="1"/>
          </p:cNvSpPr>
          <p:nvPr>
            <p:ph type="body"/>
          </p:nvPr>
        </p:nvSpPr>
        <p:spPr>
          <a:xfrm>
            <a:off x="3281760" y="4572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4" name="PlaceHolder 18"/>
          <p:cNvSpPr>
            <a:spLocks noGrp="1"/>
          </p:cNvSpPr>
          <p:nvPr>
            <p:ph type="body"/>
          </p:nvPr>
        </p:nvSpPr>
        <p:spPr>
          <a:xfrm>
            <a:off x="3281760" y="4921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5" name="PlaceHolder 19"/>
          <p:cNvSpPr>
            <a:spLocks noGrp="1"/>
          </p:cNvSpPr>
          <p:nvPr>
            <p:ph type="body"/>
          </p:nvPr>
        </p:nvSpPr>
        <p:spPr>
          <a:xfrm>
            <a:off x="3281760" y="549324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6" name="PlaceHolder 20"/>
          <p:cNvSpPr>
            <a:spLocks noGrp="1"/>
          </p:cNvSpPr>
          <p:nvPr>
            <p:ph type="body"/>
          </p:nvPr>
        </p:nvSpPr>
        <p:spPr>
          <a:xfrm>
            <a:off x="3281760" y="58431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7" name="PlaceHolder 21"/>
          <p:cNvSpPr>
            <a:spLocks noGrp="1"/>
          </p:cNvSpPr>
          <p:nvPr>
            <p:ph type="body"/>
          </p:nvPr>
        </p:nvSpPr>
        <p:spPr>
          <a:xfrm>
            <a:off x="7503480" y="460512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8" name="PlaceHolder 22"/>
          <p:cNvSpPr>
            <a:spLocks noGrp="1"/>
          </p:cNvSpPr>
          <p:nvPr>
            <p:ph type="body"/>
          </p:nvPr>
        </p:nvSpPr>
        <p:spPr>
          <a:xfrm>
            <a:off x="7503480" y="549324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9" name="PlaceHolder 2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C2A94BD7-1DA3-4CD9-B0AA-4AE8E67420DC}"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urimas13/Python-Beginner-Cours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github.com/aurimas13/Python-Beginner-Course/blob/main/Tips/happy_learning.md" TargetMode="External"/><Relationship Id="rId5" Type="http://schemas.openxmlformats.org/officeDocument/2006/relationships/image" Target="../media/image21.png"/><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python/python_ref_string.asp" TargetMode="External"/><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schools.com/python/python_ref_string.asp" TargetMode="Externa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3"/>
          <p:cNvCxnSpPr>
            <a:cxnSpLocks/>
          </p:cNvCxnSpPr>
          <p:nvPr/>
        </p:nvCxnSpPr>
        <p:spPr>
          <a:xfrm>
            <a:off x="538231" y="5766723"/>
            <a:ext cx="10951177" cy="42744"/>
          </a:xfrm>
          <a:prstGeom prst="straightConnector1">
            <a:avLst/>
          </a:prstGeom>
          <a:noFill/>
          <a:ln w="38100" cap="flat" cmpd="sng">
            <a:solidFill>
              <a:schemeClr val="dk1"/>
            </a:solidFill>
            <a:prstDash val="solid"/>
            <a:round/>
            <a:headEnd type="none" w="med" len="med"/>
            <a:tailEnd type="triangle" w="med" len="med"/>
          </a:ln>
        </p:spPr>
      </p:cxnSp>
      <p:sp>
        <p:nvSpPr>
          <p:cNvPr id="138" name="Google Shape;138;p3"/>
          <p:cNvSpPr txBox="1">
            <a:spLocks noGrp="1"/>
          </p:cNvSpPr>
          <p:nvPr>
            <p:ph type="body" idx="2"/>
          </p:nvPr>
        </p:nvSpPr>
        <p:spPr>
          <a:xfrm>
            <a:off x="450462" y="1428689"/>
            <a:ext cx="3711380" cy="1107249"/>
          </a:xfrm>
          <a:prstGeom prst="rect">
            <a:avLst/>
          </a:prstGeom>
          <a:noFill/>
          <a:ln>
            <a:noFill/>
          </a:ln>
        </p:spPr>
        <p:txBody>
          <a:bodyPr spcFirstLastPara="1" wrap="square" lIns="91425" tIns="45700" rIns="91425" bIns="45700" anchor="t" anchorCtr="0">
            <a:normAutofit fontScale="77500" lnSpcReduction="20000"/>
          </a:bodyPr>
          <a:lstStyle/>
          <a:p>
            <a:pPr marL="0" indent="0">
              <a:lnSpc>
                <a:spcPct val="115000"/>
              </a:lnSpc>
              <a:spcBef>
                <a:spcPts val="0"/>
              </a:spcBef>
            </a:pPr>
            <a:r>
              <a:rPr lang="lt-LT" sz="2000" dirty="0">
                <a:solidFill>
                  <a:srgbClr val="1A1A1A"/>
                </a:solidFill>
                <a:latin typeface=""/>
                <a:ea typeface="Proxima Nova"/>
                <a:cs typeface="Proxima Nova"/>
              </a:rPr>
              <a:t>Nieko bendro su Lietuvos prezidentu.</a:t>
            </a:r>
          </a:p>
          <a:p>
            <a:pPr marL="0" indent="0">
              <a:lnSpc>
                <a:spcPct val="115000"/>
              </a:lnSpc>
              <a:spcBef>
                <a:spcPts val="0"/>
              </a:spcBef>
            </a:pPr>
            <a:r>
              <a:rPr lang="lt-LT" sz="2000" dirty="0">
                <a:solidFill>
                  <a:srgbClr val="1A1A1A"/>
                </a:solidFill>
                <a:latin typeface=""/>
                <a:ea typeface="Proxima Nova"/>
                <a:cs typeface="Proxima Nova"/>
              </a:rPr>
              <a:t>Tiesiog </a:t>
            </a:r>
            <a:r>
              <a:rPr lang="lt-LT" sz="2000" b="1" dirty="0">
                <a:solidFill>
                  <a:srgbClr val="1A1A1A"/>
                </a:solidFill>
                <a:latin typeface=""/>
                <a:ea typeface="Proxima Nova"/>
                <a:cs typeface="Proxima Nova"/>
              </a:rPr>
              <a:t>Aurimas Aleksandras </a:t>
            </a:r>
            <a:r>
              <a:rPr lang="lt-LT" sz="2000" dirty="0">
                <a:solidFill>
                  <a:srgbClr val="1A1A1A"/>
                </a:solidFill>
                <a:latin typeface=""/>
                <a:ea typeface="Proxima Nova"/>
                <a:cs typeface="Proxima Nova"/>
              </a:rPr>
              <a:t>arba </a:t>
            </a:r>
            <a:r>
              <a:rPr lang="lt-LT" sz="2000" b="1" dirty="0">
                <a:solidFill>
                  <a:srgbClr val="1A1A1A"/>
                </a:solidFill>
                <a:latin typeface=""/>
                <a:ea typeface="Proxima Nova"/>
                <a:cs typeface="Proxima Nova"/>
              </a:rPr>
              <a:t>Aurimas</a:t>
            </a:r>
            <a:r>
              <a:rPr lang="lt-LT" sz="2000" dirty="0">
                <a:solidFill>
                  <a:srgbClr val="1A1A1A"/>
                </a:solidFill>
                <a:latin typeface=""/>
                <a:ea typeface="Proxima Nova"/>
                <a:cs typeface="Proxima Nova"/>
              </a:rPr>
              <a:t>.</a:t>
            </a:r>
          </a:p>
          <a:p>
            <a:pPr marL="0" indent="0">
              <a:lnSpc>
                <a:spcPct val="115000"/>
              </a:lnSpc>
              <a:spcBef>
                <a:spcPts val="0"/>
              </a:spcBef>
            </a:pPr>
            <a:r>
              <a:rPr lang="lt-LT" sz="2000" b="1" dirty="0" err="1">
                <a:solidFill>
                  <a:srgbClr val="1A1A1A"/>
                </a:solidFill>
                <a:latin typeface=""/>
                <a:ea typeface="Proxima Nova"/>
                <a:cs typeface="Proxima Nova"/>
              </a:rPr>
              <a:t>Python</a:t>
            </a:r>
            <a:r>
              <a:rPr lang="lt-LT" sz="2000" dirty="0">
                <a:solidFill>
                  <a:srgbClr val="1A1A1A"/>
                </a:solidFill>
                <a:latin typeface=""/>
                <a:ea typeface="Proxima Nova"/>
                <a:cs typeface="Proxima Nova"/>
              </a:rPr>
              <a:t> nuo </a:t>
            </a:r>
            <a:r>
              <a:rPr lang="lt-LT" sz="2000" b="1" dirty="0">
                <a:solidFill>
                  <a:srgbClr val="1A1A1A"/>
                </a:solidFill>
                <a:latin typeface=""/>
                <a:ea typeface="Proxima Nova"/>
                <a:cs typeface="Proxima Nova"/>
              </a:rPr>
              <a:t>2013</a:t>
            </a:r>
            <a:r>
              <a:rPr lang="lt-LT" sz="2000" dirty="0">
                <a:solidFill>
                  <a:srgbClr val="1A1A1A"/>
                </a:solidFill>
                <a:latin typeface=""/>
                <a:ea typeface="Proxima Nova"/>
                <a:cs typeface="Proxima Nova"/>
              </a:rPr>
              <a:t> .</a:t>
            </a:r>
          </a:p>
        </p:txBody>
      </p:sp>
      <p:pic>
        <p:nvPicPr>
          <p:cNvPr id="8" name="Picture 7">
            <a:extLst>
              <a:ext uri="{FF2B5EF4-FFF2-40B4-BE49-F238E27FC236}">
                <a16:creationId xmlns:a16="http://schemas.microsoft.com/office/drawing/2014/main" id="{6749BC1B-8C96-3A95-536E-8DC3D6D8420B}"/>
              </a:ext>
            </a:extLst>
          </p:cNvPr>
          <p:cNvPicPr>
            <a:picLocks noChangeAspect="1"/>
          </p:cNvPicPr>
          <p:nvPr/>
        </p:nvPicPr>
        <p:blipFill>
          <a:blip r:embed="rId3"/>
          <a:stretch>
            <a:fillRect/>
          </a:stretch>
        </p:blipFill>
        <p:spPr>
          <a:xfrm>
            <a:off x="8970218" y="1449057"/>
            <a:ext cx="2404188" cy="3041657"/>
          </a:xfrm>
          <a:prstGeom prst="rect">
            <a:avLst/>
          </a:prstGeom>
        </p:spPr>
      </p:pic>
      <p:pic>
        <p:nvPicPr>
          <p:cNvPr id="10" name="Picture 9">
            <a:extLst>
              <a:ext uri="{FF2B5EF4-FFF2-40B4-BE49-F238E27FC236}">
                <a16:creationId xmlns:a16="http://schemas.microsoft.com/office/drawing/2014/main" id="{948BD282-4931-874C-7165-3F5A931F0928}"/>
              </a:ext>
            </a:extLst>
          </p:cNvPr>
          <p:cNvPicPr>
            <a:picLocks noChangeAspect="1"/>
          </p:cNvPicPr>
          <p:nvPr/>
        </p:nvPicPr>
        <p:blipFill rotWithShape="1">
          <a:blip r:embed="rId4"/>
          <a:srcRect l="16289" r="16003"/>
          <a:stretch/>
        </p:blipFill>
        <p:spPr>
          <a:xfrm>
            <a:off x="6566030" y="1457519"/>
            <a:ext cx="2404188" cy="3058987"/>
          </a:xfrm>
          <a:prstGeom prst="rect">
            <a:avLst/>
          </a:prstGeom>
        </p:spPr>
      </p:pic>
      <p:pic>
        <p:nvPicPr>
          <p:cNvPr id="16" name="Picture 15">
            <a:extLst>
              <a:ext uri="{FF2B5EF4-FFF2-40B4-BE49-F238E27FC236}">
                <a16:creationId xmlns:a16="http://schemas.microsoft.com/office/drawing/2014/main" id="{89AFD149-8A72-49D9-8EF7-D2E094D9B705}"/>
              </a:ext>
            </a:extLst>
          </p:cNvPr>
          <p:cNvPicPr>
            <a:picLocks noChangeAspect="1"/>
          </p:cNvPicPr>
          <p:nvPr/>
        </p:nvPicPr>
        <p:blipFill>
          <a:blip r:embed="rId5"/>
          <a:stretch>
            <a:fillRect/>
          </a:stretch>
        </p:blipFill>
        <p:spPr>
          <a:xfrm>
            <a:off x="544688" y="4239522"/>
            <a:ext cx="269416" cy="269416"/>
          </a:xfrm>
          <a:prstGeom prst="rect">
            <a:avLst/>
          </a:prstGeom>
        </p:spPr>
      </p:pic>
      <p:pic>
        <p:nvPicPr>
          <p:cNvPr id="18" name="Picture 17">
            <a:extLst>
              <a:ext uri="{FF2B5EF4-FFF2-40B4-BE49-F238E27FC236}">
                <a16:creationId xmlns:a16="http://schemas.microsoft.com/office/drawing/2014/main" id="{440AF9A4-55E5-6252-9E56-1046F39867ED}"/>
              </a:ext>
            </a:extLst>
          </p:cNvPr>
          <p:cNvPicPr>
            <a:picLocks noChangeAspect="1"/>
          </p:cNvPicPr>
          <p:nvPr/>
        </p:nvPicPr>
        <p:blipFill>
          <a:blip r:embed="rId6"/>
          <a:stretch>
            <a:fillRect/>
          </a:stretch>
        </p:blipFill>
        <p:spPr>
          <a:xfrm>
            <a:off x="558460" y="3942254"/>
            <a:ext cx="244119" cy="244119"/>
          </a:xfrm>
          <a:prstGeom prst="rect">
            <a:avLst/>
          </a:prstGeom>
        </p:spPr>
      </p:pic>
      <p:pic>
        <p:nvPicPr>
          <p:cNvPr id="20" name="Picture 19">
            <a:extLst>
              <a:ext uri="{FF2B5EF4-FFF2-40B4-BE49-F238E27FC236}">
                <a16:creationId xmlns:a16="http://schemas.microsoft.com/office/drawing/2014/main" id="{F6559EFE-124B-87D9-F358-A5454B91F543}"/>
              </a:ext>
            </a:extLst>
          </p:cNvPr>
          <p:cNvPicPr>
            <a:picLocks noChangeAspect="1"/>
          </p:cNvPicPr>
          <p:nvPr/>
        </p:nvPicPr>
        <p:blipFill>
          <a:blip r:embed="rId7"/>
          <a:stretch>
            <a:fillRect/>
          </a:stretch>
        </p:blipFill>
        <p:spPr>
          <a:xfrm>
            <a:off x="525508" y="3611249"/>
            <a:ext cx="307777" cy="307777"/>
          </a:xfrm>
          <a:prstGeom prst="rect">
            <a:avLst/>
          </a:prstGeom>
        </p:spPr>
      </p:pic>
      <p:pic>
        <p:nvPicPr>
          <p:cNvPr id="22" name="Picture 21">
            <a:extLst>
              <a:ext uri="{FF2B5EF4-FFF2-40B4-BE49-F238E27FC236}">
                <a16:creationId xmlns:a16="http://schemas.microsoft.com/office/drawing/2014/main" id="{DAD3C0EE-D64B-62CA-B599-47C873F7C77C}"/>
              </a:ext>
            </a:extLst>
          </p:cNvPr>
          <p:cNvPicPr>
            <a:picLocks noChangeAspect="1"/>
          </p:cNvPicPr>
          <p:nvPr/>
        </p:nvPicPr>
        <p:blipFill>
          <a:blip r:embed="rId8"/>
          <a:stretch>
            <a:fillRect/>
          </a:stretch>
        </p:blipFill>
        <p:spPr>
          <a:xfrm>
            <a:off x="552153" y="3015455"/>
            <a:ext cx="254488" cy="254488"/>
          </a:xfrm>
          <a:prstGeom prst="rect">
            <a:avLst/>
          </a:prstGeom>
        </p:spPr>
      </p:pic>
      <p:sp>
        <p:nvSpPr>
          <p:cNvPr id="23" name="TextBox 22">
            <a:extLst>
              <a:ext uri="{FF2B5EF4-FFF2-40B4-BE49-F238E27FC236}">
                <a16:creationId xmlns:a16="http://schemas.microsoft.com/office/drawing/2014/main" id="{800FE4D8-17A6-EAB7-0F0B-E4B2CAD3C1D1}"/>
              </a:ext>
            </a:extLst>
          </p:cNvPr>
          <p:cNvSpPr txBox="1"/>
          <p:nvPr/>
        </p:nvSpPr>
        <p:spPr>
          <a:xfrm>
            <a:off x="774219" y="3306290"/>
            <a:ext cx="1786066" cy="307777"/>
          </a:xfrm>
          <a:prstGeom prst="rect">
            <a:avLst/>
          </a:prstGeom>
          <a:noFill/>
        </p:spPr>
        <p:txBody>
          <a:bodyPr wrap="none" rtlCol="0">
            <a:spAutoFit/>
          </a:bodyPr>
          <a:lstStyle/>
          <a:p>
            <a:r>
              <a:rPr lang="lt-LT" dirty="0" err="1">
                <a:latin typeface=""/>
              </a:rPr>
              <a:t>aurimasaleksandras</a:t>
            </a:r>
            <a:endParaRPr lang="en-LT" dirty="0">
              <a:latin typeface=""/>
            </a:endParaRPr>
          </a:p>
        </p:txBody>
      </p:sp>
      <p:sp>
        <p:nvSpPr>
          <p:cNvPr id="24" name="TextBox 23">
            <a:extLst>
              <a:ext uri="{FF2B5EF4-FFF2-40B4-BE49-F238E27FC236}">
                <a16:creationId xmlns:a16="http://schemas.microsoft.com/office/drawing/2014/main" id="{10B56216-5458-D96C-41A5-7C5803B74F0E}"/>
              </a:ext>
            </a:extLst>
          </p:cNvPr>
          <p:cNvSpPr txBox="1"/>
          <p:nvPr/>
        </p:nvSpPr>
        <p:spPr>
          <a:xfrm>
            <a:off x="774219" y="3596813"/>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sp>
        <p:nvSpPr>
          <p:cNvPr id="25" name="TextBox 24">
            <a:extLst>
              <a:ext uri="{FF2B5EF4-FFF2-40B4-BE49-F238E27FC236}">
                <a16:creationId xmlns:a16="http://schemas.microsoft.com/office/drawing/2014/main" id="{4ADA3942-224F-4D67-249D-AF6D401A82CC}"/>
              </a:ext>
            </a:extLst>
          </p:cNvPr>
          <p:cNvSpPr txBox="1"/>
          <p:nvPr/>
        </p:nvSpPr>
        <p:spPr>
          <a:xfrm>
            <a:off x="785096" y="4222720"/>
            <a:ext cx="2645276" cy="307777"/>
          </a:xfrm>
          <a:prstGeom prst="rect">
            <a:avLst/>
          </a:prstGeom>
          <a:noFill/>
        </p:spPr>
        <p:txBody>
          <a:bodyPr wrap="none" rtlCol="0">
            <a:spAutoFit/>
          </a:bodyPr>
          <a:lstStyle/>
          <a:p>
            <a:r>
              <a:rPr lang="en-GB" dirty="0">
                <a:latin typeface=""/>
              </a:rPr>
              <a:t>a</a:t>
            </a:r>
            <a:r>
              <a:rPr lang="en-LT" dirty="0">
                <a:latin typeface=""/>
              </a:rPr>
              <a:t>urimas.nausedas@gmail.com</a:t>
            </a:r>
          </a:p>
        </p:txBody>
      </p:sp>
      <p:sp>
        <p:nvSpPr>
          <p:cNvPr id="26" name="TextBox 25">
            <a:extLst>
              <a:ext uri="{FF2B5EF4-FFF2-40B4-BE49-F238E27FC236}">
                <a16:creationId xmlns:a16="http://schemas.microsoft.com/office/drawing/2014/main" id="{94649081-5BFC-55E7-B5F7-7F4E4FC6ED99}"/>
              </a:ext>
            </a:extLst>
          </p:cNvPr>
          <p:cNvSpPr txBox="1"/>
          <p:nvPr/>
        </p:nvSpPr>
        <p:spPr>
          <a:xfrm>
            <a:off x="774219" y="3905170"/>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pic>
        <p:nvPicPr>
          <p:cNvPr id="28" name="Picture 27">
            <a:extLst>
              <a:ext uri="{FF2B5EF4-FFF2-40B4-BE49-F238E27FC236}">
                <a16:creationId xmlns:a16="http://schemas.microsoft.com/office/drawing/2014/main" id="{164DF97B-381B-C5BE-A716-57D7BCC6D9F9}"/>
              </a:ext>
            </a:extLst>
          </p:cNvPr>
          <p:cNvPicPr>
            <a:picLocks noChangeAspect="1"/>
          </p:cNvPicPr>
          <p:nvPr/>
        </p:nvPicPr>
        <p:blipFill>
          <a:blip r:embed="rId9"/>
          <a:stretch>
            <a:fillRect/>
          </a:stretch>
        </p:blipFill>
        <p:spPr>
          <a:xfrm>
            <a:off x="791182" y="5443046"/>
            <a:ext cx="641959" cy="647353"/>
          </a:xfrm>
          <a:prstGeom prst="rect">
            <a:avLst/>
          </a:prstGeom>
        </p:spPr>
      </p:pic>
      <p:pic>
        <p:nvPicPr>
          <p:cNvPr id="30" name="Picture 29">
            <a:extLst>
              <a:ext uri="{FF2B5EF4-FFF2-40B4-BE49-F238E27FC236}">
                <a16:creationId xmlns:a16="http://schemas.microsoft.com/office/drawing/2014/main" id="{28ABD4AE-AC7F-94AA-BE28-125C14F77875}"/>
              </a:ext>
            </a:extLst>
          </p:cNvPr>
          <p:cNvPicPr>
            <a:picLocks noChangeAspect="1"/>
          </p:cNvPicPr>
          <p:nvPr/>
        </p:nvPicPr>
        <p:blipFill>
          <a:blip r:embed="rId10"/>
          <a:stretch>
            <a:fillRect/>
          </a:stretch>
        </p:blipFill>
        <p:spPr>
          <a:xfrm>
            <a:off x="1820683" y="5468146"/>
            <a:ext cx="579338" cy="584206"/>
          </a:xfrm>
          <a:prstGeom prst="rect">
            <a:avLst/>
          </a:prstGeom>
        </p:spPr>
      </p:pic>
      <p:pic>
        <p:nvPicPr>
          <p:cNvPr id="32" name="Picture 31">
            <a:extLst>
              <a:ext uri="{FF2B5EF4-FFF2-40B4-BE49-F238E27FC236}">
                <a16:creationId xmlns:a16="http://schemas.microsoft.com/office/drawing/2014/main" id="{8FA2134B-5572-0B0E-849E-C35CDB6ACDD3}"/>
              </a:ext>
            </a:extLst>
          </p:cNvPr>
          <p:cNvPicPr>
            <a:picLocks noChangeAspect="1"/>
          </p:cNvPicPr>
          <p:nvPr/>
        </p:nvPicPr>
        <p:blipFill>
          <a:blip r:embed="rId11"/>
          <a:stretch>
            <a:fillRect/>
          </a:stretch>
        </p:blipFill>
        <p:spPr>
          <a:xfrm>
            <a:off x="2785043" y="5483303"/>
            <a:ext cx="587194" cy="592129"/>
          </a:xfrm>
          <a:prstGeom prst="rect">
            <a:avLst/>
          </a:prstGeom>
        </p:spPr>
      </p:pic>
      <p:pic>
        <p:nvPicPr>
          <p:cNvPr id="36" name="Picture 35">
            <a:extLst>
              <a:ext uri="{FF2B5EF4-FFF2-40B4-BE49-F238E27FC236}">
                <a16:creationId xmlns:a16="http://schemas.microsoft.com/office/drawing/2014/main" id="{2B80A98C-D582-0569-385B-D655E6BCE65F}"/>
              </a:ext>
            </a:extLst>
          </p:cNvPr>
          <p:cNvPicPr>
            <a:picLocks noChangeAspect="1"/>
          </p:cNvPicPr>
          <p:nvPr/>
        </p:nvPicPr>
        <p:blipFill>
          <a:blip r:embed="rId12"/>
          <a:stretch>
            <a:fillRect/>
          </a:stretch>
        </p:blipFill>
        <p:spPr>
          <a:xfrm>
            <a:off x="6735459" y="5424340"/>
            <a:ext cx="691080" cy="696888"/>
          </a:xfrm>
          <a:prstGeom prst="rect">
            <a:avLst/>
          </a:prstGeom>
        </p:spPr>
      </p:pic>
      <p:pic>
        <p:nvPicPr>
          <p:cNvPr id="40" name="Picture 39">
            <a:extLst>
              <a:ext uri="{FF2B5EF4-FFF2-40B4-BE49-F238E27FC236}">
                <a16:creationId xmlns:a16="http://schemas.microsoft.com/office/drawing/2014/main" id="{84838DF9-1744-C532-F135-2FA8450CCCA0}"/>
              </a:ext>
            </a:extLst>
          </p:cNvPr>
          <p:cNvPicPr>
            <a:picLocks noChangeAspect="1"/>
          </p:cNvPicPr>
          <p:nvPr/>
        </p:nvPicPr>
        <p:blipFill>
          <a:blip r:embed="rId13"/>
          <a:stretch>
            <a:fillRect/>
          </a:stretch>
        </p:blipFill>
        <p:spPr>
          <a:xfrm>
            <a:off x="5659487" y="5443046"/>
            <a:ext cx="691081" cy="679165"/>
          </a:xfrm>
          <a:prstGeom prst="rect">
            <a:avLst/>
          </a:prstGeom>
        </p:spPr>
      </p:pic>
      <p:pic>
        <p:nvPicPr>
          <p:cNvPr id="42" name="Picture 41">
            <a:extLst>
              <a:ext uri="{FF2B5EF4-FFF2-40B4-BE49-F238E27FC236}">
                <a16:creationId xmlns:a16="http://schemas.microsoft.com/office/drawing/2014/main" id="{206076C7-AF89-BE01-FE99-B9828EB80248}"/>
              </a:ext>
            </a:extLst>
          </p:cNvPr>
          <p:cNvPicPr>
            <a:picLocks noChangeAspect="1"/>
          </p:cNvPicPr>
          <p:nvPr/>
        </p:nvPicPr>
        <p:blipFill>
          <a:blip r:embed="rId14"/>
          <a:stretch>
            <a:fillRect/>
          </a:stretch>
        </p:blipFill>
        <p:spPr>
          <a:xfrm>
            <a:off x="4670245" y="5495047"/>
            <a:ext cx="604351" cy="593931"/>
          </a:xfrm>
          <a:prstGeom prst="rect">
            <a:avLst/>
          </a:prstGeom>
        </p:spPr>
      </p:pic>
      <p:pic>
        <p:nvPicPr>
          <p:cNvPr id="44" name="Picture 43">
            <a:extLst>
              <a:ext uri="{FF2B5EF4-FFF2-40B4-BE49-F238E27FC236}">
                <a16:creationId xmlns:a16="http://schemas.microsoft.com/office/drawing/2014/main" id="{164787D3-C9A9-C708-1F31-D95A6060A93A}"/>
              </a:ext>
            </a:extLst>
          </p:cNvPr>
          <p:cNvPicPr>
            <a:picLocks noChangeAspect="1"/>
          </p:cNvPicPr>
          <p:nvPr/>
        </p:nvPicPr>
        <p:blipFill>
          <a:blip r:embed="rId15"/>
          <a:stretch>
            <a:fillRect/>
          </a:stretch>
        </p:blipFill>
        <p:spPr>
          <a:xfrm>
            <a:off x="3751923" y="5452431"/>
            <a:ext cx="538636" cy="623002"/>
          </a:xfrm>
          <a:prstGeom prst="rect">
            <a:avLst/>
          </a:prstGeom>
        </p:spPr>
      </p:pic>
      <p:pic>
        <p:nvPicPr>
          <p:cNvPr id="3" name="Picture 2">
            <a:extLst>
              <a:ext uri="{FF2B5EF4-FFF2-40B4-BE49-F238E27FC236}">
                <a16:creationId xmlns:a16="http://schemas.microsoft.com/office/drawing/2014/main" id="{C310B9E2-61A1-CE41-05D5-16DC559CFE02}"/>
              </a:ext>
            </a:extLst>
          </p:cNvPr>
          <p:cNvPicPr>
            <a:picLocks noChangeAspect="1"/>
          </p:cNvPicPr>
          <p:nvPr/>
        </p:nvPicPr>
        <p:blipFill>
          <a:blip r:embed="rId16"/>
          <a:stretch>
            <a:fillRect/>
          </a:stretch>
        </p:blipFill>
        <p:spPr>
          <a:xfrm>
            <a:off x="556215" y="3337173"/>
            <a:ext cx="254488" cy="244270"/>
          </a:xfrm>
          <a:prstGeom prst="rect">
            <a:avLst/>
          </a:prstGeom>
        </p:spPr>
      </p:pic>
      <p:sp>
        <p:nvSpPr>
          <p:cNvPr id="4" name="TextBox 3">
            <a:extLst>
              <a:ext uri="{FF2B5EF4-FFF2-40B4-BE49-F238E27FC236}">
                <a16:creationId xmlns:a16="http://schemas.microsoft.com/office/drawing/2014/main" id="{944B45A0-BD85-6E5A-0C22-FAD46F5621C9}"/>
              </a:ext>
            </a:extLst>
          </p:cNvPr>
          <p:cNvSpPr txBox="1"/>
          <p:nvPr/>
        </p:nvSpPr>
        <p:spPr>
          <a:xfrm>
            <a:off x="788593" y="3019623"/>
            <a:ext cx="1019831" cy="307777"/>
          </a:xfrm>
          <a:prstGeom prst="rect">
            <a:avLst/>
          </a:prstGeom>
          <a:noFill/>
        </p:spPr>
        <p:txBody>
          <a:bodyPr wrap="none" rtlCol="0">
            <a:spAutoFit/>
          </a:bodyPr>
          <a:lstStyle/>
          <a:p>
            <a:r>
              <a:rPr lang="en-GB" dirty="0">
                <a:latin typeface=""/>
              </a:rPr>
              <a:t>a</a:t>
            </a:r>
            <a:r>
              <a:rPr lang="en-LT" dirty="0">
                <a:latin typeface=""/>
              </a:rPr>
              <a:t>urimas13</a:t>
            </a:r>
          </a:p>
        </p:txBody>
      </p:sp>
      <p:pic>
        <p:nvPicPr>
          <p:cNvPr id="15" name="Picture 14" descr="A blue and white logo&#10;&#10;Description automatically generated with low confidence">
            <a:extLst>
              <a:ext uri="{FF2B5EF4-FFF2-40B4-BE49-F238E27FC236}">
                <a16:creationId xmlns:a16="http://schemas.microsoft.com/office/drawing/2014/main" id="{628DF5E0-3E65-A924-6BB1-CA0FA6EE2C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93279" y="5464126"/>
            <a:ext cx="2300453" cy="607370"/>
          </a:xfrm>
          <a:prstGeom prst="rect">
            <a:avLst/>
          </a:prstGeom>
        </p:spPr>
      </p:pic>
      <p:pic>
        <p:nvPicPr>
          <p:cNvPr id="29" name="Picture 28" descr="A black and white logo&#10;&#10;Description automatically generated with low confidence">
            <a:extLst>
              <a:ext uri="{FF2B5EF4-FFF2-40B4-BE49-F238E27FC236}">
                <a16:creationId xmlns:a16="http://schemas.microsoft.com/office/drawing/2014/main" id="{D846CA68-19A2-5434-C368-EBCB8D8836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11430" y="5456564"/>
            <a:ext cx="596958" cy="607370"/>
          </a:xfrm>
          <a:prstGeom prst="rect">
            <a:avLst/>
          </a:prstGeom>
        </p:spPr>
      </p:pic>
      <p:pic>
        <p:nvPicPr>
          <p:cNvPr id="35" name="Picture 34" descr="A person taking a selfie&#10;&#10;Description automatically generated">
            <a:extLst>
              <a:ext uri="{FF2B5EF4-FFF2-40B4-BE49-F238E27FC236}">
                <a16:creationId xmlns:a16="http://schemas.microsoft.com/office/drawing/2014/main" id="{27F4D12E-3CC2-4D89-6AE6-DC63DE2A2E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97016" y="1449058"/>
            <a:ext cx="2269014" cy="3075910"/>
          </a:xfrm>
          <a:prstGeom prst="rect">
            <a:avLst/>
          </a:prstGeom>
        </p:spPr>
      </p:pic>
    </p:spTree>
    <p:extLst>
      <p:ext uri="{BB962C8B-B14F-4D97-AF65-F5344CB8AC3E}">
        <p14:creationId xmlns:p14="http://schemas.microsoft.com/office/powerpoint/2010/main" val="254062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80240" y="1371600"/>
            <a:ext cx="4822920" cy="41007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Kintamųjų pavadinimų sudarymo taisyklės</a:t>
            </a:r>
            <a:endParaRPr lang="lt-LT" sz="3000" b="0" strike="noStrike" spc="-1">
              <a:solidFill>
                <a:srgbClr val="000000"/>
              </a:solidFill>
              <a:latin typeface="Arial"/>
            </a:endParaRPr>
          </a:p>
        </p:txBody>
      </p:sp>
      <p:sp>
        <p:nvSpPr>
          <p:cNvPr id="351" name="TextShape 2"/>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52" name="TextShape 3"/>
          <p:cNvSpPr txBox="1"/>
          <p:nvPr/>
        </p:nvSpPr>
        <p:spPr>
          <a:xfrm>
            <a:off x="5148720" y="1399680"/>
            <a:ext cx="6217560" cy="5056920"/>
          </a:xfrm>
          <a:prstGeom prst="rect">
            <a:avLst/>
          </a:prstGeom>
          <a:noFill/>
          <a:ln w="12600">
            <a:noFill/>
          </a:ln>
        </p:spPr>
        <p:txBody>
          <a:bodyPr lIns="45720" tIns="45000" rIns="45720" bIns="45000">
            <a:normAutofit fontScale="89500"/>
          </a:bodyPr>
          <a:lstStyle/>
          <a:p>
            <a:pPr>
              <a:lnSpc>
                <a:spcPct val="100000"/>
              </a:lnSpc>
              <a:spcBef>
                <a:spcPts val="1001"/>
              </a:spcBef>
            </a:pPr>
            <a:r>
              <a:rPr lang="lt-LT" sz="1600" b="0" strike="noStrike" spc="-1" dirty="0">
                <a:solidFill>
                  <a:srgbClr val="000000"/>
                </a:solidFill>
                <a:latin typeface="Arial"/>
                <a:ea typeface="Arial"/>
              </a:rPr>
              <a:t>Kintamųjų pavadinimai turi prasidėti raide arba pabraukimu, </a:t>
            </a:r>
            <a:r>
              <a:rPr lang="lt-LT" sz="1600" b="0" strike="noStrike" spc="-1" dirty="0" err="1">
                <a:solidFill>
                  <a:srgbClr val="000000"/>
                </a:solidFill>
                <a:latin typeface="Arial"/>
                <a:ea typeface="Arial"/>
              </a:rPr>
              <a:t>pvz</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_vardas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vardas</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Likusioji kintamojo dalis gali būti sudaryta iš raidžių, skaičių ir pabraukimų:</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pirmas1</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antras_skaicius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_e5786</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Pavadinimuose svarbios didžiosios ir mažosios raidės: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ir </a:t>
            </a: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būtų skirtingi kintamieji.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Kintamaisiais negali būti </a:t>
            </a: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raktiniai žodžiai: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a:t>
            </a:r>
            <a:r>
              <a:rPr lang="lt-LT" sz="1600" b="0" strike="noStrike" spc="-1" dirty="0" err="1">
                <a:solidFill>
                  <a:srgbClr val="000000"/>
                </a:solidFill>
                <a:latin typeface="Arial"/>
                <a:ea typeface="Arial"/>
              </a:rPr>
              <a:t>False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None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and</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assert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async</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await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break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class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continue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except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finally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from</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global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import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is</a:t>
            </a:r>
            <a:r>
              <a:rPr lang="lt-LT" sz="1600" b="0" strike="noStrike" spc="-1" dirty="0">
                <a:solidFill>
                  <a:srgbClr val="000000"/>
                </a:solidFill>
                <a:latin typeface="Arial"/>
                <a:ea typeface="Arial"/>
              </a:rPr>
              <a:t>', 'lambda', '</a:t>
            </a:r>
            <a:r>
              <a:rPr lang="lt-LT" sz="1600" b="0" strike="noStrike" spc="-1" dirty="0" err="1">
                <a:solidFill>
                  <a:srgbClr val="000000"/>
                </a:solidFill>
                <a:latin typeface="Arial"/>
                <a:ea typeface="Arial"/>
              </a:rPr>
              <a:t>nonlocal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pass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raise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return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while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with</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yield</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a:lnSpc>
                <a:spcPct val="100000"/>
              </a:lnSpc>
              <a:spcBef>
                <a:spcPts val="1001"/>
              </a:spcBef>
            </a:pP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kalboje sudurtinius kintamųjų pavadinimus priimta sudarinėti taip:</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first_block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vandens_temperatura</a:t>
            </a:r>
            <a:endParaRPr lang="lt-LT" sz="1600" b="0" strike="noStrike" spc="-1" dirty="0">
              <a:solidFill>
                <a:srgbClr val="000000"/>
              </a:solidFill>
              <a:latin typeface="Arial"/>
            </a:endParaRPr>
          </a:p>
          <a:p>
            <a:pPr>
              <a:lnSpc>
                <a:spcPct val="100000"/>
              </a:lnSpc>
              <a:spcBef>
                <a:spcPts val="1001"/>
              </a:spcBef>
            </a:pPr>
            <a:endParaRPr lang="lt-LT" sz="1600" b="0" strike="noStrike" spc="-1" dirty="0">
              <a:solidFill>
                <a:srgbClr val="000000"/>
              </a:solidFill>
              <a:latin typeface="Arial"/>
            </a:endParaRPr>
          </a:p>
        </p:txBody>
      </p:sp>
      <p:sp>
        <p:nvSpPr>
          <p:cNvPr id="2" name="TextBox 1">
            <a:extLst>
              <a:ext uri="{FF2B5EF4-FFF2-40B4-BE49-F238E27FC236}">
                <a16:creationId xmlns:a16="http://schemas.microsoft.com/office/drawing/2014/main" id="{CE8901C7-14D2-D0B1-CDDA-61E3A98398E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5</a:t>
            </a:r>
            <a:endParaRPr lang="en-LT" b="1" dirty="0">
              <a:latin typefa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4" name="TextShape 2"/>
          <p:cNvSpPr txBox="1"/>
          <p:nvPr/>
        </p:nvSpPr>
        <p:spPr>
          <a:xfrm>
            <a:off x="6557760" y="3029760"/>
            <a:ext cx="51742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Paprastesnis veiksmų atlikimas</a:t>
            </a:r>
            <a:endParaRPr lang="lt-LT" sz="3000" b="0" strike="noStrike" spc="-1">
              <a:solidFill>
                <a:srgbClr val="000000"/>
              </a:solidFill>
              <a:latin typeface="Arial"/>
            </a:endParaRPr>
          </a:p>
        </p:txBody>
      </p:sp>
      <p:pic>
        <p:nvPicPr>
          <p:cNvPr id="355" name="Picture 2"/>
          <p:cNvPicPr/>
          <p:nvPr/>
        </p:nvPicPr>
        <p:blipFill>
          <a:blip r:embed="rId3"/>
          <a:stretch/>
        </p:blipFill>
        <p:spPr>
          <a:xfrm>
            <a:off x="1982520" y="1746360"/>
            <a:ext cx="1333080" cy="3600000"/>
          </a:xfrm>
          <a:prstGeom prst="rect">
            <a:avLst/>
          </a:prstGeom>
          <a:ln>
            <a:noFill/>
          </a:ln>
        </p:spPr>
      </p:pic>
      <p:sp>
        <p:nvSpPr>
          <p:cNvPr id="2" name="TextBox 1">
            <a:extLst>
              <a:ext uri="{FF2B5EF4-FFF2-40B4-BE49-F238E27FC236}">
                <a16:creationId xmlns:a16="http://schemas.microsoft.com/office/drawing/2014/main" id="{C2746CCA-88D6-6C36-F9DA-34CB95824EA2}"/>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6</a:t>
            </a:r>
            <a:endParaRPr lang="en-LT" b="1" dirty="0">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7" name="TextShape 2"/>
          <p:cNvSpPr txBox="1"/>
          <p:nvPr/>
        </p:nvSpPr>
        <p:spPr>
          <a:xfrm>
            <a:off x="7035840" y="3015000"/>
            <a:ext cx="3387960" cy="5425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Kėlimas laipsniu</a:t>
            </a:r>
            <a:endParaRPr lang="lt-LT" sz="3000" b="0" strike="noStrike" spc="-1">
              <a:solidFill>
                <a:srgbClr val="000000"/>
              </a:solidFill>
              <a:latin typeface="Arial"/>
            </a:endParaRPr>
          </a:p>
        </p:txBody>
      </p:sp>
      <p:pic>
        <p:nvPicPr>
          <p:cNvPr id="358" name="Picture 2"/>
          <p:cNvPicPr/>
          <p:nvPr/>
        </p:nvPicPr>
        <p:blipFill>
          <a:blip r:embed="rId3"/>
          <a:stretch/>
        </p:blipFill>
        <p:spPr>
          <a:xfrm>
            <a:off x="1958760" y="1769760"/>
            <a:ext cx="1380600" cy="3028680"/>
          </a:xfrm>
          <a:prstGeom prst="rect">
            <a:avLst/>
          </a:prstGeom>
          <a:ln>
            <a:noFill/>
          </a:ln>
        </p:spPr>
      </p:pic>
      <p:sp>
        <p:nvSpPr>
          <p:cNvPr id="2" name="TextBox 1">
            <a:extLst>
              <a:ext uri="{FF2B5EF4-FFF2-40B4-BE49-F238E27FC236}">
                <a16:creationId xmlns:a16="http://schemas.microsoft.com/office/drawing/2014/main" id="{211D248C-3F01-8467-B0CD-D515CC5D5F2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7</a:t>
            </a:r>
            <a:endParaRPr lang="en-LT" b="1" dirty="0">
              <a:latin typefa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0" name="TextShape 2"/>
          <p:cNvSpPr txBox="1"/>
          <p:nvPr/>
        </p:nvSpPr>
        <p:spPr>
          <a:xfrm>
            <a:off x="6698520" y="324252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Sveikojo skaičiaus ir liekanos paieška (div/mod)</a:t>
            </a:r>
            <a:endParaRPr lang="lt-LT" sz="3000" b="0" strike="noStrike" spc="-1">
              <a:solidFill>
                <a:srgbClr val="000000"/>
              </a:solidFill>
              <a:latin typeface="Arial"/>
            </a:endParaRPr>
          </a:p>
        </p:txBody>
      </p:sp>
      <p:pic>
        <p:nvPicPr>
          <p:cNvPr id="361" name="Picture 2"/>
          <p:cNvPicPr/>
          <p:nvPr/>
        </p:nvPicPr>
        <p:blipFill>
          <a:blip r:embed="rId3"/>
          <a:stretch/>
        </p:blipFill>
        <p:spPr>
          <a:xfrm>
            <a:off x="1428480" y="1414440"/>
            <a:ext cx="2666520" cy="4647960"/>
          </a:xfrm>
          <a:prstGeom prst="rect">
            <a:avLst/>
          </a:prstGeom>
          <a:ln>
            <a:noFill/>
          </a:ln>
        </p:spPr>
      </p:pic>
      <p:sp>
        <p:nvSpPr>
          <p:cNvPr id="2" name="TextBox 1">
            <a:extLst>
              <a:ext uri="{FF2B5EF4-FFF2-40B4-BE49-F238E27FC236}">
                <a16:creationId xmlns:a16="http://schemas.microsoft.com/office/drawing/2014/main" id="{77D97A5D-388C-6872-6919-64B2734F8C6E}"/>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8</a:t>
            </a:r>
            <a:endParaRPr lang="en-LT" b="1" dirty="0">
              <a:latin type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Simbolių eilutės (String) tipas</a:t>
            </a:r>
            <a:endParaRPr lang="lt-LT" sz="3000" b="0" strike="noStrike" spc="-1">
              <a:solidFill>
                <a:srgbClr val="000000"/>
              </a:solidFill>
              <a:latin typeface="Arial"/>
            </a:endParaRPr>
          </a:p>
        </p:txBody>
      </p:sp>
      <p:pic>
        <p:nvPicPr>
          <p:cNvPr id="364" name="Picture 2"/>
          <p:cNvPicPr/>
          <p:nvPr/>
        </p:nvPicPr>
        <p:blipFill>
          <a:blip r:embed="rId3"/>
          <a:stretch/>
        </p:blipFill>
        <p:spPr>
          <a:xfrm>
            <a:off x="1025280" y="1308240"/>
            <a:ext cx="3247560" cy="4438440"/>
          </a:xfrm>
          <a:prstGeom prst="rect">
            <a:avLst/>
          </a:prstGeom>
          <a:ln>
            <a:noFill/>
          </a:ln>
        </p:spPr>
      </p:pic>
      <p:sp>
        <p:nvSpPr>
          <p:cNvPr id="2" name="TextBox 1">
            <a:extLst>
              <a:ext uri="{FF2B5EF4-FFF2-40B4-BE49-F238E27FC236}">
                <a16:creationId xmlns:a16="http://schemas.microsoft.com/office/drawing/2014/main" id="{6D8846E7-8461-73A5-ABE2-AF99FAA7E8D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9</a:t>
            </a:r>
            <a:endParaRPr lang="en-LT" b="1" dirty="0">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6"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Nauja eilutė</a:t>
            </a:r>
            <a:endParaRPr lang="lt-LT" sz="3000" b="0" strike="noStrike" spc="-1">
              <a:solidFill>
                <a:srgbClr val="000000"/>
              </a:solidFill>
              <a:latin typeface="Arial"/>
            </a:endParaRPr>
          </a:p>
        </p:txBody>
      </p:sp>
      <p:pic>
        <p:nvPicPr>
          <p:cNvPr id="367" name="Picture 2"/>
          <p:cNvPicPr/>
          <p:nvPr/>
        </p:nvPicPr>
        <p:blipFill>
          <a:blip r:embed="rId3"/>
          <a:stretch/>
        </p:blipFill>
        <p:spPr>
          <a:xfrm>
            <a:off x="1072080" y="2600280"/>
            <a:ext cx="3266640" cy="1657080"/>
          </a:xfrm>
          <a:prstGeom prst="rect">
            <a:avLst/>
          </a:prstGeom>
          <a:ln>
            <a:noFill/>
          </a:ln>
        </p:spPr>
      </p:pic>
      <p:sp>
        <p:nvSpPr>
          <p:cNvPr id="2" name="TextBox 1">
            <a:extLst>
              <a:ext uri="{FF2B5EF4-FFF2-40B4-BE49-F238E27FC236}">
                <a16:creationId xmlns:a16="http://schemas.microsoft.com/office/drawing/2014/main" id="{1D03149B-3B02-BD42-DA2F-79441FDF5C15}"/>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10</a:t>
            </a:r>
            <a:endParaRPr lang="en-LT" b="1" dirty="0">
              <a:latin typef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9"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1</a:t>
            </a:r>
            <a:endParaRPr lang="lt-LT" sz="3000" b="0" strike="noStrike" spc="-1">
              <a:solidFill>
                <a:srgbClr val="000000"/>
              </a:solidFill>
              <a:latin typeface="Arial"/>
            </a:endParaRPr>
          </a:p>
        </p:txBody>
      </p:sp>
      <p:pic>
        <p:nvPicPr>
          <p:cNvPr id="370" name="Picture 2"/>
          <p:cNvPicPr/>
          <p:nvPr/>
        </p:nvPicPr>
        <p:blipFill>
          <a:blip r:embed="rId3"/>
          <a:stretch/>
        </p:blipFill>
        <p:spPr>
          <a:xfrm>
            <a:off x="239040" y="1583640"/>
            <a:ext cx="5359680" cy="585000"/>
          </a:xfrm>
          <a:prstGeom prst="rect">
            <a:avLst/>
          </a:prstGeom>
          <a:ln>
            <a:noFill/>
          </a:ln>
        </p:spPr>
      </p:pic>
      <p:pic>
        <p:nvPicPr>
          <p:cNvPr id="371" name="Picture 4"/>
          <p:cNvPicPr/>
          <p:nvPr/>
        </p:nvPicPr>
        <p:blipFill>
          <a:blip r:embed="rId4"/>
          <a:stretch/>
        </p:blipFill>
        <p:spPr>
          <a:xfrm>
            <a:off x="1800000" y="2366640"/>
            <a:ext cx="2238120" cy="4009680"/>
          </a:xfrm>
          <a:prstGeom prst="rect">
            <a:avLst/>
          </a:prstGeom>
          <a:ln>
            <a:noFill/>
          </a:ln>
        </p:spPr>
      </p:pic>
      <p:sp>
        <p:nvSpPr>
          <p:cNvPr id="2" name="TextBox 1">
            <a:extLst>
              <a:ext uri="{FF2B5EF4-FFF2-40B4-BE49-F238E27FC236}">
                <a16:creationId xmlns:a16="http://schemas.microsoft.com/office/drawing/2014/main" id="{25C0058B-905D-F115-4933-4B1A1BBCC1E0}"/>
              </a:ext>
            </a:extLst>
          </p:cNvPr>
          <p:cNvSpPr txBox="1"/>
          <p:nvPr/>
        </p:nvSpPr>
        <p:spPr>
          <a:xfrm>
            <a:off x="11485950" y="6105075"/>
            <a:ext cx="617285" cy="584775"/>
          </a:xfrm>
          <a:prstGeom prst="rect">
            <a:avLst/>
          </a:prstGeom>
          <a:noFill/>
        </p:spPr>
        <p:txBody>
          <a:bodyPr wrap="none" rtlCol="0">
            <a:spAutoFit/>
          </a:bodyPr>
          <a:lstStyle/>
          <a:p>
            <a:r>
              <a:rPr lang="en-LT" sz="3200" b="1" dirty="0">
                <a:latin typeface=""/>
              </a:rPr>
              <a:t>11</a:t>
            </a:r>
            <a:endParaRPr lang="en-LT" b="1" dirty="0">
              <a:latin typefa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2</a:t>
            </a:r>
            <a:endParaRPr lang="lt-LT" sz="3000" b="0" strike="noStrike" spc="-1">
              <a:solidFill>
                <a:srgbClr val="000000"/>
              </a:solidFill>
              <a:latin typeface="Arial"/>
            </a:endParaRPr>
          </a:p>
        </p:txBody>
      </p:sp>
      <p:pic>
        <p:nvPicPr>
          <p:cNvPr id="374" name="Picture 2"/>
          <p:cNvPicPr/>
          <p:nvPr/>
        </p:nvPicPr>
        <p:blipFill>
          <a:blip r:embed="rId3"/>
          <a:stretch/>
        </p:blipFill>
        <p:spPr>
          <a:xfrm>
            <a:off x="239040" y="1583640"/>
            <a:ext cx="5359680" cy="585000"/>
          </a:xfrm>
          <a:prstGeom prst="rect">
            <a:avLst/>
          </a:prstGeom>
          <a:ln>
            <a:noFill/>
          </a:ln>
        </p:spPr>
      </p:pic>
      <p:pic>
        <p:nvPicPr>
          <p:cNvPr id="375" name="Picture 3"/>
          <p:cNvPicPr/>
          <p:nvPr/>
        </p:nvPicPr>
        <p:blipFill>
          <a:blip r:embed="rId4"/>
          <a:stretch/>
        </p:blipFill>
        <p:spPr>
          <a:xfrm>
            <a:off x="1871280" y="2656440"/>
            <a:ext cx="2095200" cy="3485880"/>
          </a:xfrm>
          <a:prstGeom prst="rect">
            <a:avLst/>
          </a:prstGeom>
          <a:ln>
            <a:noFill/>
          </a:ln>
        </p:spPr>
      </p:pic>
      <p:sp>
        <p:nvSpPr>
          <p:cNvPr id="2" name="TextBox 1">
            <a:extLst>
              <a:ext uri="{FF2B5EF4-FFF2-40B4-BE49-F238E27FC236}">
                <a16:creationId xmlns:a16="http://schemas.microsoft.com/office/drawing/2014/main" id="{06C48780-D742-1B3D-3BCE-E87F11D4192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12</a:t>
            </a:r>
            <a:endParaRPr lang="en-LT" b="1" dirty="0">
              <a:latin typefa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3</a:t>
            </a:r>
            <a:endParaRPr lang="lt-LT" sz="3000" b="0" strike="noStrike" spc="-1">
              <a:solidFill>
                <a:srgbClr val="000000"/>
              </a:solidFill>
              <a:latin typeface="Arial"/>
            </a:endParaRPr>
          </a:p>
        </p:txBody>
      </p:sp>
      <p:pic>
        <p:nvPicPr>
          <p:cNvPr id="378" name="Picture 2"/>
          <p:cNvPicPr/>
          <p:nvPr/>
        </p:nvPicPr>
        <p:blipFill>
          <a:blip r:embed="rId3"/>
          <a:stretch/>
        </p:blipFill>
        <p:spPr>
          <a:xfrm>
            <a:off x="239040" y="1583640"/>
            <a:ext cx="5359680" cy="585000"/>
          </a:xfrm>
          <a:prstGeom prst="rect">
            <a:avLst/>
          </a:prstGeom>
          <a:ln>
            <a:noFill/>
          </a:ln>
        </p:spPr>
      </p:pic>
      <p:pic>
        <p:nvPicPr>
          <p:cNvPr id="379" name="Picture 2"/>
          <p:cNvPicPr/>
          <p:nvPr/>
        </p:nvPicPr>
        <p:blipFill>
          <a:blip r:embed="rId4"/>
          <a:stretch/>
        </p:blipFill>
        <p:spPr>
          <a:xfrm>
            <a:off x="1185480" y="2665440"/>
            <a:ext cx="3466800" cy="3552480"/>
          </a:xfrm>
          <a:prstGeom prst="rect">
            <a:avLst/>
          </a:prstGeom>
          <a:ln>
            <a:noFill/>
          </a:ln>
        </p:spPr>
      </p:pic>
      <p:sp>
        <p:nvSpPr>
          <p:cNvPr id="2" name="TextBox 1">
            <a:extLst>
              <a:ext uri="{FF2B5EF4-FFF2-40B4-BE49-F238E27FC236}">
                <a16:creationId xmlns:a16="http://schemas.microsoft.com/office/drawing/2014/main" id="{A66030FB-8FAE-8F36-5C73-1CE30FB4376E}"/>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13</a:t>
            </a:r>
            <a:endParaRPr lang="en-LT" b="1" dirty="0">
              <a:latin typefa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1"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Geras būdas formuoti </a:t>
            </a:r>
            <a:r>
              <a:rPr lang="lt-LT" sz="3000" b="1" strike="noStrike" spc="-1" dirty="0" err="1">
                <a:solidFill>
                  <a:srgbClr val="000000"/>
                </a:solidFill>
                <a:latin typeface="Arial"/>
                <a:ea typeface="Arial"/>
              </a:rPr>
              <a:t>stringus</a:t>
            </a:r>
            <a:r>
              <a:rPr lang="lt-LT" sz="3000" b="1" strike="noStrike" spc="-1" dirty="0">
                <a:solidFill>
                  <a:srgbClr val="000000"/>
                </a:solidFill>
                <a:latin typeface="Arial"/>
                <a:ea typeface="Arial"/>
              </a:rPr>
              <a:t> iš kintamųjų</a:t>
            </a:r>
            <a:endParaRPr lang="lt-LT" sz="3000" b="0" strike="noStrike" spc="-1" dirty="0">
              <a:solidFill>
                <a:srgbClr val="000000"/>
              </a:solidFill>
              <a:latin typeface="Arial"/>
            </a:endParaRPr>
          </a:p>
        </p:txBody>
      </p:sp>
      <p:pic>
        <p:nvPicPr>
          <p:cNvPr id="382" name="Picture 2"/>
          <p:cNvPicPr/>
          <p:nvPr/>
        </p:nvPicPr>
        <p:blipFill>
          <a:blip r:embed="rId3"/>
          <a:stretch/>
        </p:blipFill>
        <p:spPr>
          <a:xfrm>
            <a:off x="112680" y="2736360"/>
            <a:ext cx="5615280" cy="1567800"/>
          </a:xfrm>
          <a:prstGeom prst="rect">
            <a:avLst/>
          </a:prstGeom>
          <a:ln>
            <a:noFill/>
          </a:ln>
        </p:spPr>
      </p:pic>
      <p:sp>
        <p:nvSpPr>
          <p:cNvPr id="2" name="TextBox 1">
            <a:extLst>
              <a:ext uri="{FF2B5EF4-FFF2-40B4-BE49-F238E27FC236}">
                <a16:creationId xmlns:a16="http://schemas.microsoft.com/office/drawing/2014/main" id="{4BCECC34-1226-D3C0-E226-2FE2712E7F2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14</a:t>
            </a:r>
            <a:endParaRPr lang="en-LT" b="1" dirty="0">
              <a:latin typefa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4318263" y="483347"/>
            <a:ext cx="4774665" cy="1364760"/>
          </a:xfrm>
          <a:prstGeom prst="rect">
            <a:avLst/>
          </a:prstGeom>
          <a:noFill/>
          <a:ln w="12600">
            <a:noFill/>
          </a:ln>
        </p:spPr>
        <p:txBody>
          <a:bodyPr lIns="45720" tIns="45000" rIns="45720" bIns="45000">
            <a:noAutofit/>
          </a:bodyPr>
          <a:lstStyle/>
          <a:p>
            <a:pPr>
              <a:lnSpc>
                <a:spcPct val="90000"/>
              </a:lnSpc>
            </a:pPr>
            <a:r>
              <a:rPr lang="lt-LT" sz="3000" b="1" spc="-1" dirty="0">
                <a:solidFill>
                  <a:srgbClr val="000000"/>
                </a:solidFill>
                <a:latin typeface="Arial"/>
              </a:rPr>
              <a:t>Kas kas zoologijos sode? </a:t>
            </a:r>
          </a:p>
          <a:p>
            <a:pPr>
              <a:lnSpc>
                <a:spcPct val="90000"/>
              </a:lnSpc>
            </a:pPr>
            <a:endParaRPr lang="lt-LT" sz="3000" b="1" spc="-1" dirty="0">
              <a:solidFill>
                <a:srgbClr val="000000"/>
              </a:solidFill>
              <a:latin typeface="Arial"/>
            </a:endParaRPr>
          </a:p>
          <a:p>
            <a:pPr>
              <a:lnSpc>
                <a:spcPct val="90000"/>
              </a:lnSpc>
            </a:pPr>
            <a:r>
              <a:rPr lang="lt-LT" sz="3000" b="1" spc="-1" dirty="0">
                <a:solidFill>
                  <a:srgbClr val="000000"/>
                </a:solidFill>
                <a:latin typeface="Arial"/>
              </a:rPr>
              <a:t>Jūsų laikas spindėti!</a:t>
            </a:r>
            <a:endParaRPr lang="lt-LT" sz="3000" b="0" strike="noStrike" spc="-1" dirty="0">
              <a:solidFill>
                <a:srgbClr val="000000"/>
              </a:solidFill>
              <a:latin typeface="Arial"/>
            </a:endParaRPr>
          </a:p>
        </p:txBody>
      </p:sp>
      <p:pic>
        <p:nvPicPr>
          <p:cNvPr id="9" name="Picture 8" descr="A group of animals in a zoo&#10;&#10;Description automatically generated with medium confidence">
            <a:extLst>
              <a:ext uri="{FF2B5EF4-FFF2-40B4-BE49-F238E27FC236}">
                <a16:creationId xmlns:a16="http://schemas.microsoft.com/office/drawing/2014/main" id="{3BB18CF7-C95C-5257-2AC2-88EB7A050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19" y="2578218"/>
            <a:ext cx="4774665" cy="3114055"/>
          </a:xfrm>
          <a:prstGeom prst="rect">
            <a:avLst/>
          </a:prstGeom>
        </p:spPr>
      </p:pic>
      <p:sp>
        <p:nvSpPr>
          <p:cNvPr id="13" name="TextBox 12">
            <a:extLst>
              <a:ext uri="{FF2B5EF4-FFF2-40B4-BE49-F238E27FC236}">
                <a16:creationId xmlns:a16="http://schemas.microsoft.com/office/drawing/2014/main" id="{E89967E6-02D7-7096-BF98-B66F32B100BD}"/>
              </a:ext>
            </a:extLst>
          </p:cNvPr>
          <p:cNvSpPr txBox="1"/>
          <p:nvPr/>
        </p:nvSpPr>
        <p:spPr>
          <a:xfrm>
            <a:off x="5489933" y="2857972"/>
            <a:ext cx="620714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Klausimai:</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galėtum būti bet koks pasaulio gyvūnas, koks J</a:t>
            </a:r>
            <a:r>
              <a:rPr lang="lt-LT" sz="1600" dirty="0">
                <a:latin typeface="Arial" panose="020B0604020202020204" pitchFamily="34" charset="0"/>
                <a:ea typeface="Calibri" panose="020F0502020204030204" pitchFamily="34" charset="0"/>
                <a:cs typeface="Arial" panose="020B0604020202020204" pitchFamily="34" charset="0"/>
              </a:rPr>
              <a:t>ūs</a:t>
            </a:r>
            <a:r>
              <a:rPr lang="lt-LT" sz="1600" dirty="0">
                <a:effectLst/>
                <a:latin typeface="Arial" panose="020B0604020202020204" pitchFamily="34" charset="0"/>
                <a:ea typeface="Calibri" panose="020F0502020204030204" pitchFamily="34" charset="0"/>
                <a:cs typeface="Arial" panose="020B0604020202020204" pitchFamily="34" charset="0"/>
              </a:rPr>
              <a:t> būtumėte</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latin typeface="Arial" panose="020B0604020202020204" pitchFamily="34" charset="0"/>
                <a:ea typeface="Calibri" panose="020F0502020204030204" pitchFamily="34" charset="0"/>
                <a:cs typeface="Arial" panose="020B0604020202020204" pitchFamily="34" charset="0"/>
              </a:rPr>
              <a:t>     </a:t>
            </a:r>
            <a:r>
              <a:rPr lang="lt-LT" sz="1600" dirty="0">
                <a:effectLst/>
                <a:latin typeface="Arial" panose="020B0604020202020204" pitchFamily="34" charset="0"/>
                <a:ea typeface="Calibri" panose="020F0502020204030204" pitchFamily="34" charset="0"/>
                <a:cs typeface="Arial" panose="020B0604020202020204" pitchFamily="34" charset="0"/>
              </a:rPr>
              <a:t>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Kas juokingiausia Jums kas nutiko per pastarąją savaitę?</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būtumėte </a:t>
            </a:r>
            <a:r>
              <a:rPr lang="lt-LT" sz="1600" dirty="0" err="1">
                <a:effectLst/>
                <a:latin typeface="Arial" panose="020B0604020202020204" pitchFamily="34" charset="0"/>
                <a:ea typeface="Calibri" panose="020F0502020204030204" pitchFamily="34" charset="0"/>
                <a:cs typeface="Arial" panose="020B0604020202020204" pitchFamily="34" charset="0"/>
              </a:rPr>
              <a:t>superherojus</a:t>
            </a:r>
            <a:r>
              <a:rPr lang="lt-LT" sz="1600" dirty="0">
                <a:effectLst/>
                <a:latin typeface="Arial" panose="020B0604020202020204" pitchFamily="34" charset="0"/>
                <a:ea typeface="Calibri" panose="020F0502020204030204" pitchFamily="34" charset="0"/>
                <a:cs typeface="Arial" panose="020B0604020202020204" pitchFamily="34" charset="0"/>
              </a:rPr>
              <a:t>, kokia būtų jūsų </a:t>
            </a:r>
            <a:r>
              <a:rPr lang="lt-LT" sz="1600" dirty="0" err="1">
                <a:effectLst/>
                <a:latin typeface="Arial" panose="020B0604020202020204" pitchFamily="34" charset="0"/>
                <a:ea typeface="Calibri" panose="020F0502020204030204" pitchFamily="34" charset="0"/>
                <a:cs typeface="Arial" panose="020B0604020202020204" pitchFamily="34" charset="0"/>
              </a:rPr>
              <a:t>supergalia</a:t>
            </a:r>
            <a:r>
              <a:rPr lang="lt-LT" sz="1600" dirty="0">
                <a:effectLst/>
                <a:latin typeface="Arial" panose="020B0604020202020204" pitchFamily="34" charset="0"/>
                <a:ea typeface="Calibri" panose="020F0502020204030204" pitchFamily="34" charset="0"/>
                <a:cs typeface="Arial" panose="020B0604020202020204" pitchFamily="34" charset="0"/>
              </a:rPr>
              <a:t> 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Koks keisčiausias jūsų kada nors išbandytas maistas ir</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koks jis buvo?</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dabar galėtumėte </a:t>
            </a:r>
            <a:r>
              <a:rPr lang="lt-LT" sz="1600" dirty="0" err="1">
                <a:effectLst/>
                <a:latin typeface="Arial" panose="020B0604020202020204" pitchFamily="34" charset="0"/>
                <a:ea typeface="Calibri" panose="020F0502020204030204" pitchFamily="34" charset="0"/>
                <a:cs typeface="Arial" panose="020B0604020202020204" pitchFamily="34" charset="0"/>
              </a:rPr>
              <a:t>teleportuotis</a:t>
            </a:r>
            <a:r>
              <a:rPr lang="lt-LT" sz="1600" dirty="0">
                <a:effectLst/>
                <a:latin typeface="Arial" panose="020B0604020202020204" pitchFamily="34" charset="0"/>
                <a:ea typeface="Calibri" panose="020F0502020204030204" pitchFamily="34" charset="0"/>
                <a:cs typeface="Arial" panose="020B0604020202020204" pitchFamily="34" charset="0"/>
              </a:rPr>
              <a:t> į bet kurią pasaulio vietą, </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kur ir kodėl?</a:t>
            </a:r>
            <a:endParaRPr lang="lt-LT" sz="1600" dirty="0">
              <a:latin typeface="Arial" panose="020B0604020202020204" pitchFamily="34" charset="0"/>
              <a:cs typeface="Arial" panose="020B0604020202020204" pitchFamily="34" charset="0"/>
            </a:endParaRPr>
          </a:p>
          <a:p>
            <a:endParaRPr lang="en-L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852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4"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skirtingais tipais (konvertavimas)</a:t>
            </a:r>
            <a:endParaRPr lang="lt-LT" sz="3000" b="0" strike="noStrike" spc="-1">
              <a:solidFill>
                <a:srgbClr val="000000"/>
              </a:solidFill>
              <a:latin typeface="Arial"/>
            </a:endParaRPr>
          </a:p>
        </p:txBody>
      </p:sp>
      <p:pic>
        <p:nvPicPr>
          <p:cNvPr id="385" name="Picture 2"/>
          <p:cNvPicPr/>
          <p:nvPr/>
        </p:nvPicPr>
        <p:blipFill>
          <a:blip r:embed="rId3"/>
          <a:stretch/>
        </p:blipFill>
        <p:spPr>
          <a:xfrm>
            <a:off x="179640" y="1837800"/>
            <a:ext cx="5304960" cy="3857400"/>
          </a:xfrm>
          <a:prstGeom prst="rect">
            <a:avLst/>
          </a:prstGeom>
          <a:ln>
            <a:noFill/>
          </a:ln>
        </p:spPr>
      </p:pic>
      <p:sp>
        <p:nvSpPr>
          <p:cNvPr id="2" name="TextBox 1">
            <a:extLst>
              <a:ext uri="{FF2B5EF4-FFF2-40B4-BE49-F238E27FC236}">
                <a16:creationId xmlns:a16="http://schemas.microsoft.com/office/drawing/2014/main" id="{71F3D21C-9A32-0C65-9DCA-E25BDE8FCD7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15</a:t>
            </a:r>
            <a:endParaRPr lang="en-LT" b="1" dirty="0">
              <a:latin typefa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String kintamųjų įvedimas ir išvedimas</a:t>
            </a:r>
            <a:endParaRPr lang="lt-LT" sz="3000" b="0" strike="noStrike" spc="-1">
              <a:solidFill>
                <a:srgbClr val="000000"/>
              </a:solidFill>
              <a:latin typeface="Arial"/>
            </a:endParaRPr>
          </a:p>
        </p:txBody>
      </p:sp>
      <p:pic>
        <p:nvPicPr>
          <p:cNvPr id="388" name="Picture 2"/>
          <p:cNvPicPr/>
          <p:nvPr/>
        </p:nvPicPr>
        <p:blipFill>
          <a:blip r:embed="rId3"/>
          <a:stretch/>
        </p:blipFill>
        <p:spPr>
          <a:xfrm>
            <a:off x="358920" y="2251800"/>
            <a:ext cx="5006160" cy="2502720"/>
          </a:xfrm>
          <a:prstGeom prst="rect">
            <a:avLst/>
          </a:prstGeom>
          <a:ln>
            <a:noFill/>
          </a:ln>
        </p:spPr>
      </p:pic>
      <p:sp>
        <p:nvSpPr>
          <p:cNvPr id="2" name="TextBox 1">
            <a:extLst>
              <a:ext uri="{FF2B5EF4-FFF2-40B4-BE49-F238E27FC236}">
                <a16:creationId xmlns:a16="http://schemas.microsoft.com/office/drawing/2014/main" id="{2D3E011D-0A13-98B0-7F23-0C57A98611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16</a:t>
            </a:r>
            <a:endParaRPr lang="en-LT" b="1" dirty="0">
              <a:latin typefa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Integer, float kintamųjų įvedimas ir išvedimas</a:t>
            </a:r>
            <a:endParaRPr lang="lt-LT" sz="3000" b="0" strike="noStrike" spc="-1">
              <a:solidFill>
                <a:srgbClr val="000000"/>
              </a:solidFill>
              <a:latin typeface="Arial"/>
            </a:endParaRPr>
          </a:p>
        </p:txBody>
      </p:sp>
      <p:pic>
        <p:nvPicPr>
          <p:cNvPr id="391" name="Picture 2"/>
          <p:cNvPicPr/>
          <p:nvPr/>
        </p:nvPicPr>
        <p:blipFill>
          <a:blip r:embed="rId3"/>
          <a:stretch/>
        </p:blipFill>
        <p:spPr>
          <a:xfrm>
            <a:off x="339840" y="2059920"/>
            <a:ext cx="4995000" cy="3144960"/>
          </a:xfrm>
          <a:prstGeom prst="rect">
            <a:avLst/>
          </a:prstGeom>
          <a:ln>
            <a:noFill/>
          </a:ln>
        </p:spPr>
      </p:pic>
      <p:sp>
        <p:nvSpPr>
          <p:cNvPr id="2" name="TextBox 1">
            <a:extLst>
              <a:ext uri="{FF2B5EF4-FFF2-40B4-BE49-F238E27FC236}">
                <a16:creationId xmlns:a16="http://schemas.microsoft.com/office/drawing/2014/main" id="{B728C4A1-840C-97B7-092D-D5FF89C86EF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17</a:t>
            </a:r>
            <a:endParaRPr lang="en-LT" b="1" dirty="0">
              <a:latin typefa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393" name="Picture Placeholder 2"/>
          <p:cNvPicPr/>
          <p:nvPr/>
        </p:nvPicPr>
        <p:blipFill>
          <a:blip r:embed="rId3"/>
          <a:stretch/>
        </p:blipFill>
        <p:spPr>
          <a:xfrm>
            <a:off x="479520" y="1854360"/>
            <a:ext cx="11231640" cy="5003280"/>
          </a:xfrm>
          <a:prstGeom prst="rect">
            <a:avLst/>
          </a:prstGeom>
          <a:ln w="12600">
            <a:noFill/>
          </a:ln>
        </p:spPr>
      </p:pic>
      <p:pic>
        <p:nvPicPr>
          <p:cNvPr id="394" name="Picture 2"/>
          <p:cNvPicPr/>
          <p:nvPr/>
        </p:nvPicPr>
        <p:blipFill>
          <a:blip r:embed="rId4"/>
          <a:stretch/>
        </p:blipFill>
        <p:spPr>
          <a:xfrm>
            <a:off x="2539440" y="2931840"/>
            <a:ext cx="7362360" cy="3666600"/>
          </a:xfrm>
          <a:prstGeom prst="rect">
            <a:avLst/>
          </a:prstGeom>
          <a:ln>
            <a:noFill/>
          </a:ln>
        </p:spPr>
      </p:pic>
      <p:sp>
        <p:nvSpPr>
          <p:cNvPr id="395" name="CustomShape 2"/>
          <p:cNvSpPr/>
          <p:nvPr/>
        </p:nvSpPr>
        <p:spPr>
          <a:xfrm>
            <a:off x="3410280" y="2038680"/>
            <a:ext cx="5621040" cy="70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lt-LT" sz="4400" b="1" strike="noStrike" spc="-1">
                <a:solidFill>
                  <a:srgbClr val="000000"/>
                </a:solidFill>
                <a:latin typeface="Arial"/>
                <a:ea typeface="Arial"/>
              </a:rPr>
              <a:t>Loginiai operatoriai</a:t>
            </a:r>
            <a:endParaRPr lang="lt-LT" sz="4400" b="0" strike="noStrike" spc="-1">
              <a:latin typeface="Arial"/>
            </a:endParaRPr>
          </a:p>
        </p:txBody>
      </p:sp>
      <p:sp>
        <p:nvSpPr>
          <p:cNvPr id="2" name="TextBox 1">
            <a:extLst>
              <a:ext uri="{FF2B5EF4-FFF2-40B4-BE49-F238E27FC236}">
                <a16:creationId xmlns:a16="http://schemas.microsoft.com/office/drawing/2014/main" id="{D4FB2C8F-9D9D-8CB5-A67C-4FDC219017D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18</a:t>
            </a:r>
            <a:endParaRPr lang="en-LT" b="1" dirty="0">
              <a:solidFill>
                <a:schemeClr val="bg1"/>
              </a:solidFill>
              <a:latin typefa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a:extLst>
              <a:ext uri="{FF2B5EF4-FFF2-40B4-BE49-F238E27FC236}">
                <a16:creationId xmlns:a16="http://schemas.microsoft.com/office/drawing/2014/main" id="{F39A949D-906C-469E-75CD-D9701CCBFE5B}"/>
              </a:ext>
            </a:extLst>
          </p:cNvPr>
          <p:cNvSpPr txBox="1"/>
          <p:nvPr/>
        </p:nvSpPr>
        <p:spPr>
          <a:xfrm>
            <a:off x="6698520" y="3031560"/>
            <a:ext cx="5174280" cy="991440"/>
          </a:xfrm>
          <a:prstGeom prst="rect">
            <a:avLst/>
          </a:prstGeom>
          <a:noFill/>
          <a:ln w="12600">
            <a:noFill/>
          </a:ln>
        </p:spPr>
        <p:txBody>
          <a:bodyPr lIns="45720" tIns="45000" rIns="45720" bIns="45000" anchor="t">
            <a:noAutofit/>
          </a:bodyPr>
          <a:lstStyle/>
          <a:p>
            <a:pPr algn="ctr">
              <a:lnSpc>
                <a:spcPct val="90000"/>
              </a:lnSpc>
            </a:pPr>
            <a:r>
              <a:rPr lang="lt-LT" sz="3000" b="1" spc="-1">
                <a:solidFill>
                  <a:srgbClr val="000000"/>
                </a:solidFill>
                <a:latin typeface="Arial"/>
              </a:rPr>
              <a:t>IF sąlygos taikymas</a:t>
            </a:r>
            <a:endParaRPr lang="en-US"/>
          </a:p>
        </p:txBody>
      </p:sp>
      <p:sp>
        <p:nvSpPr>
          <p:cNvPr id="7" name="TextShape 1">
            <a:extLst>
              <a:ext uri="{FF2B5EF4-FFF2-40B4-BE49-F238E27FC236}">
                <a16:creationId xmlns:a16="http://schemas.microsoft.com/office/drawing/2014/main" id="{8D3AC4D6-FA1A-75C7-AA24-F6AFA8BDFD27}"/>
              </a:ext>
            </a:extLst>
          </p:cNvPr>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8" name="Picture 8">
            <a:extLst>
              <a:ext uri="{FF2B5EF4-FFF2-40B4-BE49-F238E27FC236}">
                <a16:creationId xmlns:a16="http://schemas.microsoft.com/office/drawing/2014/main" id="{2790DBC8-18FF-5307-1AAB-F462C3EE3485}"/>
              </a:ext>
            </a:extLst>
          </p:cNvPr>
          <p:cNvPicPr>
            <a:picLocks noChangeAspect="1"/>
          </p:cNvPicPr>
          <p:nvPr/>
        </p:nvPicPr>
        <p:blipFill>
          <a:blip r:embed="rId3"/>
          <a:stretch>
            <a:fillRect/>
          </a:stretch>
        </p:blipFill>
        <p:spPr>
          <a:xfrm>
            <a:off x="914400" y="1074095"/>
            <a:ext cx="4065916" cy="5155505"/>
          </a:xfrm>
          <a:prstGeom prst="rect">
            <a:avLst/>
          </a:prstGeom>
        </p:spPr>
      </p:pic>
      <p:sp>
        <p:nvSpPr>
          <p:cNvPr id="2" name="TextBox 1">
            <a:extLst>
              <a:ext uri="{FF2B5EF4-FFF2-40B4-BE49-F238E27FC236}">
                <a16:creationId xmlns:a16="http://schemas.microsoft.com/office/drawing/2014/main" id="{F0561424-5E9F-DF13-5922-B1315FFDB782}"/>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19</a:t>
            </a:r>
            <a:endParaRPr lang="en-LT" b="1" dirty="0">
              <a:latin typeface=""/>
            </a:endParaRPr>
          </a:p>
        </p:txBody>
      </p:sp>
    </p:spTree>
    <p:extLst>
      <p:ext uri="{BB962C8B-B14F-4D97-AF65-F5344CB8AC3E}">
        <p14:creationId xmlns:p14="http://schemas.microsoft.com/office/powerpoint/2010/main" val="167010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Jeigu (IF) [sąlyga], tuomet [veiksmas]</a:t>
            </a:r>
            <a:endParaRPr lang="lt-LT" sz="3000" b="0" strike="noStrike" spc="-1" dirty="0">
              <a:solidFill>
                <a:srgbClr val="000000"/>
              </a:solidFill>
              <a:latin typeface="Arial"/>
            </a:endParaRPr>
          </a:p>
        </p:txBody>
      </p:sp>
      <p:pic>
        <p:nvPicPr>
          <p:cNvPr id="398" name="Picture 2"/>
          <p:cNvPicPr/>
          <p:nvPr/>
        </p:nvPicPr>
        <p:blipFill>
          <a:blip r:embed="rId3"/>
          <a:stretch/>
        </p:blipFill>
        <p:spPr>
          <a:xfrm>
            <a:off x="745200" y="2133360"/>
            <a:ext cx="4401720" cy="2902680"/>
          </a:xfrm>
          <a:prstGeom prst="rect">
            <a:avLst/>
          </a:prstGeom>
          <a:ln>
            <a:noFill/>
          </a:ln>
        </p:spPr>
      </p:pic>
      <p:sp>
        <p:nvSpPr>
          <p:cNvPr id="2" name="TextBox 1">
            <a:extLst>
              <a:ext uri="{FF2B5EF4-FFF2-40B4-BE49-F238E27FC236}">
                <a16:creationId xmlns:a16="http://schemas.microsoft.com/office/drawing/2014/main" id="{726E33EC-1252-7251-47E8-1D120C4FEB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20</a:t>
            </a:r>
            <a:endParaRPr lang="en-LT" b="1" dirty="0">
              <a:latin typefa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Jeigu (IF) [sąlyga], tuomet [veiksmas]</a:t>
            </a:r>
            <a:endParaRPr lang="lt-LT" sz="3000" b="0" strike="noStrike" spc="-1">
              <a:solidFill>
                <a:srgbClr val="000000"/>
              </a:solidFill>
              <a:latin typeface="Arial"/>
            </a:endParaRPr>
          </a:p>
        </p:txBody>
      </p:sp>
      <p:pic>
        <p:nvPicPr>
          <p:cNvPr id="401" name="Picture 2"/>
          <p:cNvPicPr/>
          <p:nvPr/>
        </p:nvPicPr>
        <p:blipFill>
          <a:blip r:embed="rId3"/>
          <a:stretch/>
        </p:blipFill>
        <p:spPr>
          <a:xfrm>
            <a:off x="660960" y="1052280"/>
            <a:ext cx="4285800" cy="5400360"/>
          </a:xfrm>
          <a:prstGeom prst="rect">
            <a:avLst/>
          </a:prstGeom>
          <a:ln>
            <a:noFill/>
          </a:ln>
        </p:spPr>
      </p:pic>
      <p:sp>
        <p:nvSpPr>
          <p:cNvPr id="2" name="TextBox 1">
            <a:extLst>
              <a:ext uri="{FF2B5EF4-FFF2-40B4-BE49-F238E27FC236}">
                <a16:creationId xmlns:a16="http://schemas.microsoft.com/office/drawing/2014/main" id="{D43C1253-7802-4E90-416D-29A1436F9A50}"/>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21</a:t>
            </a:r>
            <a:endParaRPr lang="en-LT" b="1" dirty="0">
              <a:latin typefac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3"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ELSE (jei ne, tuomet)</a:t>
            </a:r>
            <a:endParaRPr lang="lt-LT" sz="3000" b="0" strike="noStrike" spc="-1">
              <a:solidFill>
                <a:srgbClr val="000000"/>
              </a:solidFill>
              <a:latin typeface="Arial"/>
            </a:endParaRPr>
          </a:p>
        </p:txBody>
      </p:sp>
      <p:pic>
        <p:nvPicPr>
          <p:cNvPr id="404" name="Picture 2"/>
          <p:cNvPicPr/>
          <p:nvPr/>
        </p:nvPicPr>
        <p:blipFill>
          <a:blip r:embed="rId3"/>
          <a:stretch/>
        </p:blipFill>
        <p:spPr>
          <a:xfrm>
            <a:off x="480240" y="2687760"/>
            <a:ext cx="4445280" cy="2108880"/>
          </a:xfrm>
          <a:prstGeom prst="rect">
            <a:avLst/>
          </a:prstGeom>
          <a:ln>
            <a:noFill/>
          </a:ln>
        </p:spPr>
      </p:pic>
      <p:sp>
        <p:nvSpPr>
          <p:cNvPr id="2" name="TextBox 1">
            <a:extLst>
              <a:ext uri="{FF2B5EF4-FFF2-40B4-BE49-F238E27FC236}">
                <a16:creationId xmlns:a16="http://schemas.microsoft.com/office/drawing/2014/main" id="{0C8FE4B1-EAF7-2916-F4A7-BF58933506D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22</a:t>
            </a:r>
            <a:endParaRPr lang="en-LT" b="1" dirty="0">
              <a:latin typefac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6"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ELIF (jei sąlyga netenkinama ir jei)</a:t>
            </a:r>
            <a:endParaRPr lang="lt-LT" sz="3000" b="0" strike="noStrike" spc="-1">
              <a:solidFill>
                <a:srgbClr val="000000"/>
              </a:solidFill>
              <a:latin typeface="Arial"/>
            </a:endParaRPr>
          </a:p>
        </p:txBody>
      </p:sp>
      <p:pic>
        <p:nvPicPr>
          <p:cNvPr id="407" name="Picture 2"/>
          <p:cNvPicPr/>
          <p:nvPr/>
        </p:nvPicPr>
        <p:blipFill>
          <a:blip r:embed="rId3"/>
          <a:stretch/>
        </p:blipFill>
        <p:spPr>
          <a:xfrm>
            <a:off x="326880" y="1829880"/>
            <a:ext cx="4959000" cy="3810960"/>
          </a:xfrm>
          <a:prstGeom prst="rect">
            <a:avLst/>
          </a:prstGeom>
          <a:ln>
            <a:noFill/>
          </a:ln>
        </p:spPr>
      </p:pic>
      <p:sp>
        <p:nvSpPr>
          <p:cNvPr id="2" name="TextBox 1">
            <a:extLst>
              <a:ext uri="{FF2B5EF4-FFF2-40B4-BE49-F238E27FC236}">
                <a16:creationId xmlns:a16="http://schemas.microsoft.com/office/drawing/2014/main" id="{F6F6205B-27AD-BB60-67DA-93ADF7B36C6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23</a:t>
            </a:r>
            <a:endParaRPr lang="en-LT" b="1" dirty="0">
              <a:latin typefac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2"/>
          <p:cNvSpPr txBox="1"/>
          <p:nvPr/>
        </p:nvSpPr>
        <p:spPr>
          <a:xfrm>
            <a:off x="6400800" y="3031560"/>
            <a:ext cx="5472000" cy="991440"/>
          </a:xfrm>
          <a:prstGeom prst="rect">
            <a:avLst/>
          </a:prstGeom>
          <a:noFill/>
          <a:ln w="12600">
            <a:noFill/>
          </a:ln>
        </p:spPr>
        <p:txBody>
          <a:bodyPr lIns="45720" tIns="45000" rIns="45720" bIns="45000" anchor="t">
            <a:noAutofit/>
          </a:bodyPr>
          <a:lstStyle/>
          <a:p>
            <a:pPr>
              <a:lnSpc>
                <a:spcPct val="90000"/>
              </a:lnSpc>
            </a:pPr>
            <a:r>
              <a:rPr lang="lt-LT" sz="3000" b="1" strike="noStrike" spc="-1" dirty="0">
                <a:solidFill>
                  <a:srgbClr val="000000"/>
                </a:solidFill>
                <a:latin typeface="Arial"/>
                <a:ea typeface="Arial"/>
              </a:rPr>
              <a:t>Sąlyga </a:t>
            </a:r>
            <a:r>
              <a:rPr lang="lt-LT" sz="3000" b="1" spc="-1" dirty="0" err="1">
                <a:solidFill>
                  <a:srgbClr val="000000"/>
                </a:solidFill>
                <a:latin typeface="Arial"/>
                <a:ea typeface="Arial"/>
              </a:rPr>
              <a:t>match</a:t>
            </a:r>
            <a:r>
              <a:rPr lang="lt-LT" sz="3000" b="1" spc="-1" dirty="0">
                <a:solidFill>
                  <a:srgbClr val="000000"/>
                </a:solidFill>
                <a:latin typeface="Arial"/>
                <a:ea typeface="Arial"/>
              </a:rPr>
              <a:t> </a:t>
            </a:r>
            <a:r>
              <a:rPr lang="lt-LT" sz="3000" b="1" spc="-1" dirty="0" err="1">
                <a:solidFill>
                  <a:srgbClr val="000000"/>
                </a:solidFill>
                <a:latin typeface="Arial"/>
                <a:ea typeface="Arial"/>
              </a:rPr>
              <a:t>case</a:t>
            </a:r>
            <a:r>
              <a:rPr lang="lt-LT" sz="3000" b="1" spc="-1" dirty="0">
                <a:solidFill>
                  <a:srgbClr val="000000"/>
                </a:solidFill>
                <a:latin typeface="Arial"/>
                <a:ea typeface="Arial"/>
              </a:rPr>
              <a:t> (nuo </a:t>
            </a:r>
            <a:r>
              <a:rPr lang="lt-LT" sz="3000" b="1" spc="-1" dirty="0" err="1">
                <a:solidFill>
                  <a:srgbClr val="000000"/>
                </a:solidFill>
                <a:latin typeface="Arial"/>
                <a:ea typeface="Arial"/>
              </a:rPr>
              <a:t>Python</a:t>
            </a:r>
            <a:r>
              <a:rPr lang="lt-LT" sz="3000" b="1" spc="-1" dirty="0">
                <a:solidFill>
                  <a:srgbClr val="000000"/>
                </a:solidFill>
                <a:latin typeface="Arial"/>
                <a:ea typeface="Arial"/>
              </a:rPr>
              <a:t> 3.10 versijos)</a:t>
            </a:r>
            <a:endParaRPr lang="lt-LT" sz="3000" b="1" strike="noStrike" spc="-1" dirty="0">
              <a:solidFill>
                <a:srgbClr val="000000"/>
              </a:solidFill>
              <a:latin typeface="Arial"/>
            </a:endParaRPr>
          </a:p>
        </p:txBody>
      </p:sp>
      <p:sp>
        <p:nvSpPr>
          <p:cNvPr id="3" name="TextShape 1">
            <a:extLst>
              <a:ext uri="{FF2B5EF4-FFF2-40B4-BE49-F238E27FC236}">
                <a16:creationId xmlns:a16="http://schemas.microsoft.com/office/drawing/2014/main" id="{9EB2DF68-0E62-7816-CD7B-B6182846D0A7}"/>
              </a:ext>
            </a:extLst>
          </p:cNvPr>
          <p:cNvSpPr txBox="1"/>
          <p:nvPr/>
        </p:nvSpPr>
        <p:spPr>
          <a:xfrm>
            <a:off x="360375" y="580666"/>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pic>
        <p:nvPicPr>
          <p:cNvPr id="4" name="Picture 4" descr="Text&#10;&#10;Description automatically generated">
            <a:extLst>
              <a:ext uri="{FF2B5EF4-FFF2-40B4-BE49-F238E27FC236}">
                <a16:creationId xmlns:a16="http://schemas.microsoft.com/office/drawing/2014/main" id="{C1C7F9C7-25C2-FE37-0578-AC57540D2F52}"/>
              </a:ext>
            </a:extLst>
          </p:cNvPr>
          <p:cNvPicPr>
            <a:picLocks noChangeAspect="1"/>
          </p:cNvPicPr>
          <p:nvPr/>
        </p:nvPicPr>
        <p:blipFill>
          <a:blip r:embed="rId3"/>
          <a:stretch>
            <a:fillRect/>
          </a:stretch>
        </p:blipFill>
        <p:spPr>
          <a:xfrm>
            <a:off x="320634" y="2080335"/>
            <a:ext cx="5167745" cy="2360860"/>
          </a:xfrm>
          <a:prstGeom prst="rect">
            <a:avLst/>
          </a:prstGeom>
        </p:spPr>
      </p:pic>
      <p:sp>
        <p:nvSpPr>
          <p:cNvPr id="2" name="TextBox 1">
            <a:extLst>
              <a:ext uri="{FF2B5EF4-FFF2-40B4-BE49-F238E27FC236}">
                <a16:creationId xmlns:a16="http://schemas.microsoft.com/office/drawing/2014/main" id="{085BA27F-BD91-957F-EA02-3F20E5FAB90D}"/>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24</a:t>
            </a:r>
            <a:endParaRPr lang="en-LT" b="1" dirty="0">
              <a:latin typeface=""/>
            </a:endParaRPr>
          </a:p>
        </p:txBody>
      </p:sp>
    </p:spTree>
    <p:extLst>
      <p:ext uri="{BB962C8B-B14F-4D97-AF65-F5344CB8AC3E}">
        <p14:creationId xmlns:p14="http://schemas.microsoft.com/office/powerpoint/2010/main" val="31204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5310370" y="420419"/>
            <a:ext cx="1571259" cy="617076"/>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rPr>
              <a:t>Prad</a:t>
            </a:r>
            <a:r>
              <a:rPr lang="lt-LT" sz="3000" b="1" spc="-1" dirty="0">
                <a:solidFill>
                  <a:srgbClr val="000000"/>
                </a:solidFill>
                <a:latin typeface="Arial"/>
              </a:rPr>
              <a:t>žia</a:t>
            </a:r>
            <a:endParaRPr lang="lt-LT" sz="3000" b="0" strike="noStrike" spc="-1" dirty="0">
              <a:solidFill>
                <a:srgbClr val="000000"/>
              </a:solidFill>
              <a:latin typeface="Arial"/>
            </a:endParaRPr>
          </a:p>
        </p:txBody>
      </p:sp>
      <p:sp>
        <p:nvSpPr>
          <p:cNvPr id="2" name="TextBox 1">
            <a:extLst>
              <a:ext uri="{FF2B5EF4-FFF2-40B4-BE49-F238E27FC236}">
                <a16:creationId xmlns:a16="http://schemas.microsoft.com/office/drawing/2014/main" id="{D66755E3-E917-0BFD-DB97-3AE916B4FF7F}"/>
              </a:ext>
            </a:extLst>
          </p:cNvPr>
          <p:cNvSpPr txBox="1"/>
          <p:nvPr/>
        </p:nvSpPr>
        <p:spPr>
          <a:xfrm>
            <a:off x="1" y="1683618"/>
            <a:ext cx="7836310" cy="1754326"/>
          </a:xfrm>
          <a:prstGeom prst="rect">
            <a:avLst/>
          </a:prstGeom>
          <a:noFill/>
        </p:spPr>
        <p:txBody>
          <a:bodyPr wrap="square" rtlCol="0">
            <a:spAutoFit/>
          </a:bodyPr>
          <a:lstStyle/>
          <a:p>
            <a:r>
              <a:rPr lang="en-GB" dirty="0" err="1"/>
              <a:t>Kurso</a:t>
            </a:r>
            <a:r>
              <a:rPr lang="en-GB" dirty="0"/>
              <a:t> </a:t>
            </a:r>
            <a:r>
              <a:rPr lang="en-GB" b="1" dirty="0"/>
              <a:t>GitHub</a:t>
            </a:r>
            <a:r>
              <a:rPr lang="en-GB" dirty="0"/>
              <a:t> </a:t>
            </a:r>
            <a:r>
              <a:rPr lang="en-GB" dirty="0" err="1"/>
              <a:t>repozitorija</a:t>
            </a:r>
            <a:r>
              <a:rPr lang="en-GB" dirty="0"/>
              <a:t> </a:t>
            </a:r>
            <a:r>
              <a:rPr lang="en-GB" dirty="0" err="1"/>
              <a:t>kur</a:t>
            </a:r>
            <a:r>
              <a:rPr lang="en-GB" dirty="0"/>
              <a:t> bus </a:t>
            </a:r>
            <a:r>
              <a:rPr lang="en-GB" dirty="0" err="1"/>
              <a:t>talpinami</a:t>
            </a:r>
            <a:r>
              <a:rPr lang="en-GB" dirty="0"/>
              <a:t> </a:t>
            </a:r>
            <a:r>
              <a:rPr lang="en-GB" dirty="0" err="1"/>
              <a:t>uždaviniai</a:t>
            </a:r>
            <a:r>
              <a:rPr lang="en-GB" dirty="0"/>
              <a:t>/</a:t>
            </a:r>
            <a:r>
              <a:rPr lang="en-GB" dirty="0" err="1"/>
              <a:t>špargalkės</a:t>
            </a:r>
            <a:r>
              <a:rPr lang="en-GB" dirty="0"/>
              <a:t>/</a:t>
            </a:r>
            <a:r>
              <a:rPr lang="en-GB" dirty="0" err="1"/>
              <a:t>patarimai</a:t>
            </a:r>
            <a:r>
              <a:rPr lang="en-GB" dirty="0"/>
              <a:t>/</a:t>
            </a:r>
            <a:r>
              <a:rPr lang="en-GB" dirty="0" err="1"/>
              <a:t>papildoma</a:t>
            </a:r>
            <a:r>
              <a:rPr lang="en-GB" dirty="0"/>
              <a:t> </a:t>
            </a:r>
            <a:r>
              <a:rPr lang="en-GB" dirty="0" err="1"/>
              <a:t>medžiaga</a:t>
            </a:r>
            <a:r>
              <a:rPr lang="en-GB" dirty="0"/>
              <a:t> </a:t>
            </a:r>
            <a:r>
              <a:rPr lang="en-GB" dirty="0" err="1"/>
              <a:t>ir</a:t>
            </a:r>
            <a:r>
              <a:rPr lang="en-GB" dirty="0"/>
              <a:t> </a:t>
            </a:r>
            <a:r>
              <a:rPr lang="en-GB" dirty="0" err="1"/>
              <a:t>kitokios</a:t>
            </a:r>
            <a:r>
              <a:rPr lang="en-GB" dirty="0"/>
              <a:t> </a:t>
            </a:r>
            <a:r>
              <a:rPr lang="en-GB" dirty="0" err="1"/>
              <a:t>su</a:t>
            </a:r>
            <a:r>
              <a:rPr lang="en-GB" dirty="0"/>
              <a:t> </a:t>
            </a:r>
            <a:r>
              <a:rPr lang="en-GB" dirty="0" err="1"/>
              <a:t>kursu</a:t>
            </a:r>
            <a:r>
              <a:rPr lang="en-GB" dirty="0"/>
              <a:t> </a:t>
            </a:r>
            <a:r>
              <a:rPr lang="en-GB" dirty="0" err="1"/>
              <a:t>susijusios</a:t>
            </a:r>
            <a:r>
              <a:rPr lang="en-GB" dirty="0"/>
              <a:t> </a:t>
            </a:r>
            <a:r>
              <a:rPr lang="en-GB" dirty="0" err="1"/>
              <a:t>paskaitos</a:t>
            </a:r>
            <a:r>
              <a:rPr lang="en-GB" dirty="0"/>
              <a:t> </a:t>
            </a:r>
            <a:r>
              <a:rPr lang="en-GB" dirty="0" err="1"/>
              <a:t>atskirai</a:t>
            </a:r>
            <a:r>
              <a:rPr lang="en-GB" dirty="0"/>
              <a:t> </a:t>
            </a:r>
            <a:r>
              <a:rPr lang="en-GB" dirty="0" err="1"/>
              <a:t>nuo</a:t>
            </a:r>
            <a:r>
              <a:rPr lang="en-GB" dirty="0"/>
              <a:t> </a:t>
            </a:r>
            <a:r>
              <a:rPr lang="en-GB" b="1" dirty="0"/>
              <a:t>Teams</a:t>
            </a:r>
            <a:r>
              <a:rPr lang="en-GB" dirty="0"/>
              <a:t> </a:t>
            </a:r>
            <a:r>
              <a:rPr lang="en-GB" dirty="0" err="1"/>
              <a:t>paskaitų</a:t>
            </a:r>
            <a:r>
              <a:rPr lang="en-GB" dirty="0"/>
              <a:t> - </a:t>
            </a:r>
            <a:r>
              <a:rPr lang="en-GB" dirty="0">
                <a:hlinkClick r:id="rId3"/>
              </a:rPr>
              <a:t>https://github.com/aurimas13/Python-Beginner-Course</a:t>
            </a:r>
            <a:endParaRPr lang="en-GB" dirty="0"/>
          </a:p>
          <a:p>
            <a:endParaRPr lang="en-GB" dirty="0"/>
          </a:p>
          <a:p>
            <a:endParaRPr lang="en-LT" dirty="0"/>
          </a:p>
        </p:txBody>
      </p:sp>
      <p:pic>
        <p:nvPicPr>
          <p:cNvPr id="7" name="Picture 6" descr="A picture containing clipart, design&#10;&#10;Description automatically generated">
            <a:extLst>
              <a:ext uri="{FF2B5EF4-FFF2-40B4-BE49-F238E27FC236}">
                <a16:creationId xmlns:a16="http://schemas.microsoft.com/office/drawing/2014/main" id="{C078BFF3-7963-A0F3-E6F3-C09DED49A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5" y="3422141"/>
            <a:ext cx="3250791" cy="2839024"/>
          </a:xfrm>
          <a:prstGeom prst="rect">
            <a:avLst/>
          </a:prstGeom>
        </p:spPr>
      </p:pic>
      <p:pic>
        <p:nvPicPr>
          <p:cNvPr id="10" name="Picture 9" descr="A picture containing text, screenshot, font&#10;&#10;Description automatically generated">
            <a:extLst>
              <a:ext uri="{FF2B5EF4-FFF2-40B4-BE49-F238E27FC236}">
                <a16:creationId xmlns:a16="http://schemas.microsoft.com/office/drawing/2014/main" id="{763F329B-0083-324E-6D11-5722935A8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6311" y="1543664"/>
            <a:ext cx="3543300" cy="1596081"/>
          </a:xfrm>
          <a:prstGeom prst="rect">
            <a:avLst/>
          </a:prstGeom>
        </p:spPr>
      </p:pic>
      <p:sp>
        <p:nvSpPr>
          <p:cNvPr id="11" name="TextBox 10">
            <a:extLst>
              <a:ext uri="{FF2B5EF4-FFF2-40B4-BE49-F238E27FC236}">
                <a16:creationId xmlns:a16="http://schemas.microsoft.com/office/drawing/2014/main" id="{EFF4F01D-8066-F0BA-28AF-3A32C645107D}"/>
              </a:ext>
            </a:extLst>
          </p:cNvPr>
          <p:cNvSpPr txBox="1"/>
          <p:nvPr/>
        </p:nvSpPr>
        <p:spPr>
          <a:xfrm>
            <a:off x="4807977" y="3972232"/>
            <a:ext cx="6567948" cy="2031325"/>
          </a:xfrm>
          <a:prstGeom prst="rect">
            <a:avLst/>
          </a:prstGeom>
          <a:noFill/>
        </p:spPr>
        <p:txBody>
          <a:bodyPr wrap="square" rtlCol="0">
            <a:spAutoFit/>
          </a:bodyPr>
          <a:lstStyle/>
          <a:p>
            <a:r>
              <a:rPr lang="en-LT" dirty="0"/>
              <a:t>Prieš pasinerdami detaliau į Python paskaitos ir uždavinius </a:t>
            </a:r>
          </a:p>
          <a:p>
            <a:r>
              <a:rPr lang="en-LT" dirty="0"/>
              <a:t>perskaitykite šituos patarimus, kuriuos rasite aukčiau pasidalintoje </a:t>
            </a:r>
            <a:r>
              <a:rPr lang="en-LT" b="1" dirty="0"/>
              <a:t>GitHub</a:t>
            </a:r>
            <a:r>
              <a:rPr lang="en-LT" dirty="0"/>
              <a:t> repozitorijoje, kad kuo greičiau pavyktų </a:t>
            </a:r>
          </a:p>
          <a:p>
            <a:r>
              <a:rPr lang="en-GB" dirty="0"/>
              <a:t>i</a:t>
            </a:r>
            <a:r>
              <a:rPr lang="en-LT" dirty="0"/>
              <a:t>šmokti Python kalbą -</a:t>
            </a:r>
          </a:p>
          <a:p>
            <a:r>
              <a:rPr lang="en-GB" dirty="0">
                <a:hlinkClick r:id="rId6"/>
              </a:rPr>
              <a:t>https://github.com/aurimas13/Python-Beginner-Course/blob/main/Tips/happy_learning.md</a:t>
            </a:r>
            <a:endParaRPr lang="en-LT" dirty="0"/>
          </a:p>
          <a:p>
            <a:endParaRPr lang="en-LT" dirty="0"/>
          </a:p>
        </p:txBody>
      </p:sp>
    </p:spTree>
    <p:extLst>
      <p:ext uri="{BB962C8B-B14F-4D97-AF65-F5344CB8AC3E}">
        <p14:creationId xmlns:p14="http://schemas.microsoft.com/office/powerpoint/2010/main" val="151044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20307" y="400868"/>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sp>
        <p:nvSpPr>
          <p:cNvPr id="409" name="TextShape 2"/>
          <p:cNvSpPr txBox="1"/>
          <p:nvPr/>
        </p:nvSpPr>
        <p:spPr>
          <a:xfrm>
            <a:off x="6400800" y="154044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Kodo komentavimas</a:t>
            </a:r>
            <a:endParaRPr lang="lt-LT" sz="3000" b="0" strike="noStrike" spc="-1">
              <a:solidFill>
                <a:srgbClr val="000000"/>
              </a:solidFill>
              <a:latin typeface="Arial"/>
            </a:endParaRPr>
          </a:p>
        </p:txBody>
      </p:sp>
      <p:sp>
        <p:nvSpPr>
          <p:cNvPr id="410" name="TextShape 3"/>
          <p:cNvSpPr txBox="1"/>
          <p:nvPr/>
        </p:nvSpPr>
        <p:spPr>
          <a:xfrm>
            <a:off x="6479280" y="3638520"/>
            <a:ext cx="5315040" cy="901440"/>
          </a:xfrm>
          <a:prstGeom prst="rect">
            <a:avLst/>
          </a:prstGeom>
          <a:noFill/>
          <a:ln w="12600">
            <a:noFill/>
          </a:ln>
        </p:spPr>
        <p:txBody>
          <a:bodyPr lIns="45720" tIns="45000" rIns="45720" bIns="45000">
            <a:noAutofit/>
          </a:bodyPr>
          <a:lstStyle/>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eilutė (PyCharm programoje – CTRL+/)</a:t>
            </a:r>
            <a:endParaRPr lang="lt-LT" sz="1600" b="0" strike="noStrike" spc="-1">
              <a:solidFill>
                <a:srgbClr val="000000"/>
              </a:solidFill>
              <a:latin typeface="Arial"/>
            </a:endParaRPr>
          </a:p>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pastraipa (Doctrings)</a:t>
            </a:r>
            <a:endParaRPr lang="lt-LT" sz="1600" b="0" strike="noStrike" spc="-1">
              <a:solidFill>
                <a:srgbClr val="000000"/>
              </a:solidFill>
              <a:latin typeface="Arial"/>
            </a:endParaRPr>
          </a:p>
        </p:txBody>
      </p:sp>
      <p:pic>
        <p:nvPicPr>
          <p:cNvPr id="411" name="Picture 2"/>
          <p:cNvPicPr/>
          <p:nvPr/>
        </p:nvPicPr>
        <p:blipFill>
          <a:blip r:embed="rId3"/>
          <a:stretch/>
        </p:blipFill>
        <p:spPr>
          <a:xfrm>
            <a:off x="1265040" y="2514600"/>
            <a:ext cx="2571480" cy="456840"/>
          </a:xfrm>
          <a:prstGeom prst="rect">
            <a:avLst/>
          </a:prstGeom>
          <a:ln>
            <a:noFill/>
          </a:ln>
        </p:spPr>
      </p:pic>
      <p:pic>
        <p:nvPicPr>
          <p:cNvPr id="412" name="Picture 3"/>
          <p:cNvPicPr/>
          <p:nvPr/>
        </p:nvPicPr>
        <p:blipFill>
          <a:blip r:embed="rId4"/>
          <a:stretch/>
        </p:blipFill>
        <p:spPr>
          <a:xfrm>
            <a:off x="1174680" y="3946320"/>
            <a:ext cx="2752200" cy="1018800"/>
          </a:xfrm>
          <a:prstGeom prst="rect">
            <a:avLst/>
          </a:prstGeom>
          <a:ln>
            <a:noFill/>
          </a:ln>
        </p:spPr>
      </p:pic>
      <p:sp>
        <p:nvSpPr>
          <p:cNvPr id="2" name="TextBox 1">
            <a:extLst>
              <a:ext uri="{FF2B5EF4-FFF2-40B4-BE49-F238E27FC236}">
                <a16:creationId xmlns:a16="http://schemas.microsoft.com/office/drawing/2014/main" id="{2218D74B-A303-0993-E31A-4C942F3D681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25</a:t>
            </a:r>
            <a:endParaRPr lang="en-LT" b="1" dirty="0">
              <a:latin typefa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14" name="Group 2"/>
          <p:cNvGrpSpPr/>
          <p:nvPr/>
        </p:nvGrpSpPr>
        <p:grpSpPr>
          <a:xfrm>
            <a:off x="479880" y="898200"/>
            <a:ext cx="1834920" cy="464040"/>
            <a:chOff x="479880" y="898200"/>
            <a:chExt cx="1834920" cy="464040"/>
          </a:xfrm>
        </p:grpSpPr>
        <p:sp>
          <p:nvSpPr>
            <p:cNvPr id="415"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16"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1</a:t>
              </a:r>
              <a:endParaRPr lang="lt-LT" sz="1600" b="0" strike="noStrike" spc="-1">
                <a:latin typeface="Arial"/>
              </a:endParaRPr>
            </a:p>
          </p:txBody>
        </p:sp>
      </p:grpSp>
      <p:pic>
        <p:nvPicPr>
          <p:cNvPr id="417" name="Picture Placeholder 2"/>
          <p:cNvPicPr/>
          <p:nvPr/>
        </p:nvPicPr>
        <p:blipFill>
          <a:blip r:embed="rId2"/>
          <a:stretch/>
        </p:blipFill>
        <p:spPr>
          <a:xfrm>
            <a:off x="480240" y="1441440"/>
            <a:ext cx="11231640" cy="5227920"/>
          </a:xfrm>
          <a:prstGeom prst="rect">
            <a:avLst/>
          </a:prstGeom>
          <a:ln w="12600">
            <a:noFill/>
          </a:ln>
        </p:spPr>
      </p:pic>
      <p:sp>
        <p:nvSpPr>
          <p:cNvPr id="418"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lIns="91440" tIns="45000" rIns="91440" bIns="45000" anchor="t">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skaičius a ir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int</a:t>
            </a:r>
            <a:r>
              <a:rPr lang="lt-LT" sz="1400" b="0" strike="noStrike" spc="-1" dirty="0">
                <a:solidFill>
                  <a:srgbClr val="000000"/>
                </a:solidFill>
                <a:latin typeface="Arial"/>
                <a:ea typeface="Arial"/>
              </a:rPr>
              <a:t> arba </a:t>
            </a:r>
            <a:r>
              <a:rPr lang="lt-LT" sz="1400" b="0" strike="noStrike" spc="-1" dirty="0" err="1">
                <a:solidFill>
                  <a:srgbClr val="000000"/>
                </a:solidFill>
                <a:latin typeface="Arial"/>
                <a:ea typeface="Arial"/>
              </a:rPr>
              <a:t>float</a:t>
            </a:r>
            <a:r>
              <a:rPr lang="lt-LT" sz="1400" b="0" strike="noStrike" spc="-1" dirty="0">
                <a:solidFill>
                  <a:srgbClr val="000000"/>
                </a:solidFill>
                <a:latin typeface="Arial"/>
                <a:ea typeface="Arial"/>
              </a:rPr>
              <a:t>)</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mažesnis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lygu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didesnis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elif</a:t>
            </a:r>
            <a:r>
              <a:rPr lang="lt-LT" sz="1400" b="0" strike="noStrike" spc="-1" dirty="0">
                <a:solidFill>
                  <a:srgbClr val="000000"/>
                </a:solidFill>
                <a:latin typeface="Arial"/>
                <a:ea typeface="Arial"/>
              </a:rPr>
              <a:t>, </a:t>
            </a:r>
            <a:r>
              <a:rPr lang="lt-LT" sz="1400" spc="-1" dirty="0" err="1">
                <a:solidFill>
                  <a:srgbClr val="000000"/>
                </a:solidFill>
                <a:latin typeface="Arial"/>
                <a:ea typeface="Arial"/>
              </a:rPr>
              <a:t>else</a:t>
            </a:r>
            <a:r>
              <a:rPr lang="lt-LT" sz="1400" b="0" strike="noStrike" spc="-1" dirty="0">
                <a:solidFill>
                  <a:srgbClr val="000000"/>
                </a:solidFill>
                <a:latin typeface="Arial"/>
                <a:ea typeface="Arial"/>
              </a:rPr>
              <a:t> sąlygas</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195AAD36-7DD7-F0AF-9B84-93E083586C8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26</a:t>
            </a:r>
            <a:endParaRPr lang="en-LT" b="1" dirty="0">
              <a:solidFill>
                <a:schemeClr val="bg1"/>
              </a:solidFill>
              <a:latin typefac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0" name="Group 2"/>
          <p:cNvGrpSpPr/>
          <p:nvPr/>
        </p:nvGrpSpPr>
        <p:grpSpPr>
          <a:xfrm>
            <a:off x="479880" y="898200"/>
            <a:ext cx="1834920" cy="464040"/>
            <a:chOff x="479880" y="898200"/>
            <a:chExt cx="1834920" cy="464040"/>
          </a:xfrm>
        </p:grpSpPr>
        <p:sp>
          <p:nvSpPr>
            <p:cNvPr id="421"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2"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2</a:t>
              </a:r>
              <a:endParaRPr lang="lt-LT" sz="1600" b="0" strike="noStrike" spc="-1">
                <a:latin typeface="Arial"/>
              </a:endParaRPr>
            </a:p>
          </p:txBody>
        </p:sp>
      </p:grpSp>
      <p:pic>
        <p:nvPicPr>
          <p:cNvPr id="423" name="Picture Placeholder 2"/>
          <p:cNvPicPr/>
          <p:nvPr/>
        </p:nvPicPr>
        <p:blipFill>
          <a:blip r:embed="rId2"/>
          <a:stretch/>
        </p:blipFill>
        <p:spPr>
          <a:xfrm>
            <a:off x="480240" y="1441440"/>
            <a:ext cx="11231640" cy="5227920"/>
          </a:xfrm>
          <a:prstGeom prst="rect">
            <a:avLst/>
          </a:prstGeom>
          <a:ln w="12600">
            <a:noFill/>
          </a:ln>
        </p:spPr>
      </p:pic>
      <p:sp>
        <p:nvSpPr>
          <p:cNvPr id="424"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The Zen of Python:</a:t>
            </a:r>
            <a:endParaRPr lang="lt-LT" sz="1400" b="0" strike="noStrike" spc="-1">
              <a:latin typeface="Arial"/>
            </a:endParaRPr>
          </a:p>
          <a:p>
            <a:pPr>
              <a:lnSpc>
                <a:spcPct val="90000"/>
              </a:lnSpc>
              <a:spcBef>
                <a:spcPts val="1001"/>
              </a:spcBef>
            </a:pPr>
            <a:endParaRPr lang="lt-LT" sz="1400" b="0" strike="noStrike" spc="-1">
              <a:latin typeface="Arial"/>
            </a:endParaRPr>
          </a:p>
        </p:txBody>
      </p:sp>
      <p:pic>
        <p:nvPicPr>
          <p:cNvPr id="425" name="Picture 2"/>
          <p:cNvPicPr/>
          <p:nvPr/>
        </p:nvPicPr>
        <p:blipFill>
          <a:blip r:embed="rId3"/>
          <a:stretch/>
        </p:blipFill>
        <p:spPr>
          <a:xfrm>
            <a:off x="830880" y="5194440"/>
            <a:ext cx="1133280" cy="323640"/>
          </a:xfrm>
          <a:prstGeom prst="rect">
            <a:avLst/>
          </a:prstGeom>
          <a:ln>
            <a:noFill/>
          </a:ln>
        </p:spPr>
      </p:pic>
      <p:sp>
        <p:nvSpPr>
          <p:cNvPr id="2" name="TextBox 1">
            <a:extLst>
              <a:ext uri="{FF2B5EF4-FFF2-40B4-BE49-F238E27FC236}">
                <a16:creationId xmlns:a16="http://schemas.microsoft.com/office/drawing/2014/main" id="{F1C24F3B-CC41-4E52-7ACB-D009E4A80B59}"/>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27</a:t>
            </a:r>
            <a:endParaRPr lang="en-LT" b="1" dirty="0">
              <a:solidFill>
                <a:schemeClr val="bg1"/>
              </a:solidFill>
              <a:latin typef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7" name="Group 2"/>
          <p:cNvGrpSpPr/>
          <p:nvPr/>
        </p:nvGrpSpPr>
        <p:grpSpPr>
          <a:xfrm>
            <a:off x="479880" y="898200"/>
            <a:ext cx="1834920" cy="464040"/>
            <a:chOff x="479880" y="898200"/>
            <a:chExt cx="1834920" cy="464040"/>
          </a:xfrm>
        </p:grpSpPr>
        <p:sp>
          <p:nvSpPr>
            <p:cNvPr id="428"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9"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3</a:t>
              </a:r>
              <a:endParaRPr lang="lt-LT" sz="1600" b="0" strike="noStrike" spc="-1" dirty="0">
                <a:latin typeface="Arial"/>
              </a:endParaRPr>
            </a:p>
          </p:txBody>
        </p:sp>
      </p:grpSp>
      <p:pic>
        <p:nvPicPr>
          <p:cNvPr id="430" name="Picture Placeholder 2"/>
          <p:cNvPicPr/>
          <p:nvPr/>
        </p:nvPicPr>
        <p:blipFill>
          <a:blip r:embed="rId2"/>
          <a:stretch/>
        </p:blipFill>
        <p:spPr>
          <a:xfrm>
            <a:off x="480240" y="1441440"/>
            <a:ext cx="11231640" cy="5227920"/>
          </a:xfrm>
          <a:prstGeom prst="rect">
            <a:avLst/>
          </a:prstGeom>
          <a:ln w="12600">
            <a:noFill/>
          </a:ln>
        </p:spPr>
      </p:pic>
      <p:sp>
        <p:nvSpPr>
          <p:cNvPr id="431"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endParaRPr lang="lt-LT" sz="1400" b="0" strike="noStrike" spc="-1">
              <a:latin typeface="Arial"/>
            </a:endParaRPr>
          </a:p>
        </p:txBody>
      </p:sp>
      <p:sp>
        <p:nvSpPr>
          <p:cNvPr id="2" name="TextBox 1">
            <a:extLst>
              <a:ext uri="{FF2B5EF4-FFF2-40B4-BE49-F238E27FC236}">
                <a16:creationId xmlns:a16="http://schemas.microsoft.com/office/drawing/2014/main" id="{8DC0869A-0CE9-76D6-3A2D-502A7B7C2BB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28</a:t>
            </a:r>
            <a:endParaRPr lang="en-LT" b="1" dirty="0">
              <a:solidFill>
                <a:schemeClr val="bg1"/>
              </a:solidFill>
              <a:latin typefac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3" name="Group 2"/>
          <p:cNvGrpSpPr/>
          <p:nvPr/>
        </p:nvGrpSpPr>
        <p:grpSpPr>
          <a:xfrm>
            <a:off x="479880" y="898200"/>
            <a:ext cx="1834920" cy="464040"/>
            <a:chOff x="479880" y="898200"/>
            <a:chExt cx="1834920" cy="464040"/>
          </a:xfrm>
        </p:grpSpPr>
        <p:sp>
          <p:nvSpPr>
            <p:cNvPr id="434"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35"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4</a:t>
              </a:r>
              <a:endParaRPr lang="lt-LT" sz="1600" b="0" strike="noStrike" spc="-1" dirty="0">
                <a:latin typeface="Arial"/>
              </a:endParaRPr>
            </a:p>
          </p:txBody>
        </p:sp>
      </p:grpSp>
      <p:pic>
        <p:nvPicPr>
          <p:cNvPr id="436" name="Picture Placeholder 2"/>
          <p:cNvPicPr/>
          <p:nvPr/>
        </p:nvPicPr>
        <p:blipFill>
          <a:blip r:embed="rId2"/>
          <a:stretch/>
        </p:blipFill>
        <p:spPr>
          <a:xfrm>
            <a:off x="480240" y="1441440"/>
            <a:ext cx="11231640" cy="5227920"/>
          </a:xfrm>
          <a:prstGeom prst="rect">
            <a:avLst/>
          </a:prstGeom>
          <a:ln w="12600">
            <a:noFill/>
          </a:ln>
        </p:spPr>
      </p:pic>
      <p:sp>
        <p:nvSpPr>
          <p:cNvPr id="437"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Programoje išbandyti daugiau </a:t>
            </a:r>
            <a:r>
              <a:rPr lang="lt-LT" sz="1400" b="0" strike="noStrike" spc="-1" dirty="0" err="1">
                <a:solidFill>
                  <a:srgbClr val="000000"/>
                </a:solidFill>
                <a:latin typeface="Arial"/>
                <a:ea typeface="Arial"/>
              </a:rPr>
              <a:t>string</a:t>
            </a:r>
            <a:r>
              <a:rPr lang="lt-LT" sz="1400" b="0" strike="noStrike" spc="-1" dirty="0">
                <a:solidFill>
                  <a:srgbClr val="000000"/>
                </a:solidFill>
                <a:latin typeface="Arial"/>
                <a:ea typeface="Arial"/>
              </a:rPr>
              <a:t> funkcijų: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upper</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casefold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capitalize</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count</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find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ir </a:t>
            </a:r>
            <a:r>
              <a:rPr lang="lt-LT" sz="1400" b="0" strike="noStrike" spc="-1" dirty="0" err="1">
                <a:solidFill>
                  <a:srgbClr val="000000"/>
                </a:solidFill>
                <a:latin typeface="Arial"/>
                <a:ea typeface="Arial"/>
              </a:rPr>
              <a:t>t.t</a:t>
            </a:r>
            <a:r>
              <a:rPr lang="lt-LT" sz="1400" b="0" strike="noStrike" spc="-1" dirty="0">
                <a:solidFill>
                  <a:srgbClr val="000000"/>
                </a:solidFill>
                <a:latin typeface="Arial"/>
                <a:ea typeface="Arial"/>
              </a:rPr>
              <a:t>.</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Visas jas galite rasti čia: </a:t>
            </a:r>
            <a:r>
              <a:rPr lang="lt-LT" sz="1400" b="0" u="sng" strike="noStrike" spc="-1" dirty="0">
                <a:solidFill>
                  <a:srgbClr val="0000FF"/>
                </a:solidFill>
                <a:uFillTx/>
                <a:latin typeface="Arial"/>
                <a:ea typeface="Arial"/>
                <a:hlinkClick r:id="rId3"/>
              </a:rPr>
              <a:t>https://www.w3schools.com/python/python_ref_string.asp</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A2277612-583D-1B5E-2426-90C06F0CA25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29</a:t>
            </a:r>
            <a:endParaRPr lang="en-LT" b="1" dirty="0">
              <a:solidFill>
                <a:schemeClr val="bg1"/>
              </a:solidFill>
              <a:latin typefac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9" name="Group 2"/>
          <p:cNvGrpSpPr/>
          <p:nvPr/>
        </p:nvGrpSpPr>
        <p:grpSpPr>
          <a:xfrm>
            <a:off x="479880" y="898200"/>
            <a:ext cx="1834920" cy="464040"/>
            <a:chOff x="479880" y="898200"/>
            <a:chExt cx="1834920" cy="464040"/>
          </a:xfrm>
        </p:grpSpPr>
        <p:sp>
          <p:nvSpPr>
            <p:cNvPr id="440"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41"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5</a:t>
              </a:r>
              <a:endParaRPr lang="lt-LT" sz="1600" b="0" strike="noStrike" spc="-1" dirty="0">
                <a:latin typeface="Arial"/>
              </a:endParaRPr>
            </a:p>
          </p:txBody>
        </p:sp>
      </p:grpSp>
      <p:pic>
        <p:nvPicPr>
          <p:cNvPr id="442" name="Picture Placeholder 2"/>
          <p:cNvPicPr/>
          <p:nvPr/>
        </p:nvPicPr>
        <p:blipFill>
          <a:blip r:embed="rId3"/>
          <a:stretch/>
        </p:blipFill>
        <p:spPr>
          <a:xfrm>
            <a:off x="480240" y="1441440"/>
            <a:ext cx="11231640" cy="5227920"/>
          </a:xfrm>
          <a:prstGeom prst="rect">
            <a:avLst/>
          </a:prstGeom>
          <a:ln w="12600">
            <a:noFill/>
          </a:ln>
        </p:spPr>
      </p:pic>
      <p:sp>
        <p:nvSpPr>
          <p:cNvPr id="443"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pirmą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antrą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Paklaustų, kokį matematinį veiksmą reiktų atliktų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Atspausdintų rezultatą: pasirinktų skaičių suma, daugybą ar pan.</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input</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print</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737EF990-977D-6A85-644C-658579ACF49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30</a:t>
            </a:r>
            <a:endParaRPr lang="en-LT" b="1" dirty="0">
              <a:solidFill>
                <a:schemeClr val="bg1"/>
              </a:solidFill>
              <a:latin typefac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445" name="Group 2"/>
          <p:cNvGrpSpPr/>
          <p:nvPr/>
        </p:nvGrpSpPr>
        <p:grpSpPr>
          <a:xfrm>
            <a:off x="480240" y="914400"/>
            <a:ext cx="1834920" cy="464040"/>
            <a:chOff x="480240" y="914400"/>
            <a:chExt cx="1834920" cy="464040"/>
          </a:xfrm>
        </p:grpSpPr>
        <p:sp>
          <p:nvSpPr>
            <p:cNvPr id="446" name="CustomShape 3"/>
            <p:cNvSpPr/>
            <p:nvPr/>
          </p:nvSpPr>
          <p:spPr>
            <a:xfrm>
              <a:off x="480240" y="91440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447" name="CustomShape 4"/>
            <p:cNvSpPr/>
            <p:nvPr/>
          </p:nvSpPr>
          <p:spPr>
            <a:xfrm>
              <a:off x="594000" y="9784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Namų darbas</a:t>
              </a:r>
              <a:endParaRPr lang="lt-LT" sz="1600" b="0" strike="noStrike" spc="-1">
                <a:latin typeface="Arial"/>
              </a:endParaRPr>
            </a:p>
          </p:txBody>
        </p:sp>
      </p:grpSp>
      <p:pic>
        <p:nvPicPr>
          <p:cNvPr id="448" name="Picture Placeholder 2"/>
          <p:cNvPicPr/>
          <p:nvPr/>
        </p:nvPicPr>
        <p:blipFill>
          <a:blip r:embed="rId2"/>
          <a:stretch/>
        </p:blipFill>
        <p:spPr>
          <a:xfrm>
            <a:off x="479880" y="1441440"/>
            <a:ext cx="11231640" cy="5227920"/>
          </a:xfrm>
          <a:prstGeom prst="rect">
            <a:avLst/>
          </a:prstGeom>
          <a:ln w="12600">
            <a:noFill/>
          </a:ln>
        </p:spPr>
      </p:pic>
      <p:sp>
        <p:nvSpPr>
          <p:cNvPr id="449"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Užbaigti klasėje nepadarytas užduotis</a:t>
            </a:r>
            <a:endParaRPr lang="lt-LT" sz="1400" b="0" strike="noStrike" spc="-1">
              <a:latin typeface="Arial"/>
            </a:endParaRPr>
          </a:p>
        </p:txBody>
      </p:sp>
      <p:sp>
        <p:nvSpPr>
          <p:cNvPr id="2" name="TextBox 1">
            <a:extLst>
              <a:ext uri="{FF2B5EF4-FFF2-40B4-BE49-F238E27FC236}">
                <a16:creationId xmlns:a16="http://schemas.microsoft.com/office/drawing/2014/main" id="{4F16610F-FF80-6D62-2472-A0E7CDC6B3E7}"/>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31</a:t>
            </a:r>
            <a:endParaRPr lang="en-LT" b="1" dirty="0">
              <a:solidFill>
                <a:schemeClr val="bg1"/>
              </a:solidFill>
              <a:latin typefac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451" name="TextShape 2"/>
          <p:cNvSpPr txBox="1"/>
          <p:nvPr/>
        </p:nvSpPr>
        <p:spPr>
          <a:xfrm>
            <a:off x="2798056" y="2638080"/>
            <a:ext cx="4207680" cy="32940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String functions</a:t>
            </a:r>
            <a:endParaRPr lang="lt-LT" sz="1600" b="0" strike="noStrike" spc="-1">
              <a:solidFill>
                <a:srgbClr val="000000"/>
              </a:solidFill>
              <a:latin typeface="Arial"/>
            </a:endParaRPr>
          </a:p>
        </p:txBody>
      </p:sp>
      <p:sp>
        <p:nvSpPr>
          <p:cNvPr id="452" name="TextShape 3"/>
          <p:cNvSpPr txBox="1"/>
          <p:nvPr/>
        </p:nvSpPr>
        <p:spPr>
          <a:xfrm>
            <a:off x="2798056" y="2987640"/>
            <a:ext cx="4207680" cy="5040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Visos </a:t>
            </a:r>
            <a:r>
              <a:rPr lang="lt-LT" sz="1600" b="0" strike="noStrike" spc="-1" dirty="0" err="1">
                <a:solidFill>
                  <a:srgbClr val="000000"/>
                </a:solidFill>
                <a:latin typeface="Arial"/>
                <a:ea typeface="Arial"/>
              </a:rPr>
              <a:t>built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 funkcijos</a:t>
            </a:r>
            <a:endParaRPr lang="lt-LT" sz="1600" b="0" strike="noStrike" spc="-1" dirty="0">
              <a:solidFill>
                <a:srgbClr val="000000"/>
              </a:solidFill>
              <a:latin typeface="Arial"/>
            </a:endParaRPr>
          </a:p>
        </p:txBody>
      </p:sp>
      <p:sp>
        <p:nvSpPr>
          <p:cNvPr id="453" name="TextShape 4"/>
          <p:cNvSpPr txBox="1"/>
          <p:nvPr/>
        </p:nvSpPr>
        <p:spPr>
          <a:xfrm>
            <a:off x="480240" y="5032080"/>
            <a:ext cx="2343240" cy="1364760"/>
          </a:xfrm>
          <a:prstGeom prst="rect">
            <a:avLst/>
          </a:prstGeom>
          <a:noFill/>
          <a:ln w="12600">
            <a:noFill/>
          </a:ln>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454" name="TextShape 5"/>
          <p:cNvSpPr txBox="1"/>
          <p:nvPr/>
        </p:nvSpPr>
        <p:spPr>
          <a:xfrm>
            <a:off x="7476976" y="263808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a:solidFill>
                  <a:srgbClr val="0000FF"/>
                </a:solidFill>
                <a:uFillTx/>
                <a:latin typeface="Arial"/>
                <a:ea typeface="Arial"/>
                <a:hlinkClick r:id="rId2"/>
              </a:rPr>
              <a:t>https://www.w3schools.com/python/python_ref_string.asp</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sp>
        <p:nvSpPr>
          <p:cNvPr id="2" name="TextShape 5">
            <a:extLst>
              <a:ext uri="{FF2B5EF4-FFF2-40B4-BE49-F238E27FC236}">
                <a16:creationId xmlns:a16="http://schemas.microsoft.com/office/drawing/2014/main" id="{8C915816-9308-01BA-CCB5-BF7590623823}"/>
              </a:ext>
            </a:extLst>
          </p:cNvPr>
          <p:cNvSpPr txBox="1"/>
          <p:nvPr/>
        </p:nvSpPr>
        <p:spPr>
          <a:xfrm>
            <a:off x="7450929" y="164160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dirty="0">
                <a:solidFill>
                  <a:srgbClr val="0000FF"/>
                </a:solidFill>
                <a:uFillTx/>
                <a:latin typeface="Arial"/>
                <a:ea typeface="Arial"/>
              </a:rPr>
              <a:t>https://</a:t>
            </a:r>
            <a:r>
              <a:rPr lang="lt-LT" sz="1600" b="1" u="sng" strike="noStrike" spc="-1" dirty="0" err="1">
                <a:solidFill>
                  <a:srgbClr val="0000FF"/>
                </a:solidFill>
                <a:uFillTx/>
                <a:latin typeface="Arial"/>
                <a:ea typeface="Arial"/>
              </a:rPr>
              <a:t>github.com</a:t>
            </a:r>
            <a:r>
              <a:rPr lang="lt-LT" sz="1600" b="1" u="sng" strike="noStrike" spc="-1" dirty="0">
                <a:solidFill>
                  <a:srgbClr val="0000FF"/>
                </a:solidFill>
                <a:uFillTx/>
                <a:latin typeface="Arial"/>
                <a:ea typeface="Arial"/>
              </a:rPr>
              <a:t>/aurimas13/</a:t>
            </a:r>
            <a:r>
              <a:rPr lang="lt-LT" sz="1600" b="1" u="sng" strike="noStrike" spc="-1" dirty="0" err="1">
                <a:solidFill>
                  <a:srgbClr val="0000FF"/>
                </a:solidFill>
                <a:uFillTx/>
                <a:latin typeface="Arial"/>
                <a:ea typeface="Arial"/>
              </a:rPr>
              <a:t>Python-Beginner-Course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tree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main</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Programs</a:t>
            </a:r>
            <a:endParaRPr lang="lt-LT" sz="1600" b="0" strike="noStrike" spc="-1" dirty="0">
              <a:solidFill>
                <a:srgbClr val="000000"/>
              </a:solidFill>
              <a:latin typeface="Arial"/>
            </a:endParaRPr>
          </a:p>
        </p:txBody>
      </p:sp>
      <p:sp>
        <p:nvSpPr>
          <p:cNvPr id="3" name="TextShape 2">
            <a:extLst>
              <a:ext uri="{FF2B5EF4-FFF2-40B4-BE49-F238E27FC236}">
                <a16:creationId xmlns:a16="http://schemas.microsoft.com/office/drawing/2014/main" id="{B0B47BD8-0AE3-387D-7901-116D2A130AAD}"/>
              </a:ext>
            </a:extLst>
          </p:cNvPr>
          <p:cNvSpPr txBox="1"/>
          <p:nvPr/>
        </p:nvSpPr>
        <p:spPr>
          <a:xfrm>
            <a:off x="2865832" y="1641600"/>
            <a:ext cx="4207680" cy="66342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dirty="0">
                <a:solidFill>
                  <a:srgbClr val="000000"/>
                </a:solidFill>
                <a:latin typeface="Arial"/>
                <a:ea typeface="Arial"/>
              </a:rPr>
              <a:t>Išspręsti paskaitos uždaviniai </a:t>
            </a:r>
            <a:r>
              <a:rPr lang="lt-LT" sz="1600" strike="noStrike" spc="-1" dirty="0">
                <a:solidFill>
                  <a:srgbClr val="000000"/>
                </a:solidFill>
                <a:latin typeface="Arial"/>
                <a:ea typeface="Arial"/>
              </a:rPr>
              <a:t>(įkelti </a:t>
            </a:r>
            <a:r>
              <a:rPr lang="lt-LT" sz="1600" spc="-1" dirty="0">
                <a:solidFill>
                  <a:srgbClr val="000000"/>
                </a:solidFill>
                <a:latin typeface="Arial"/>
                <a:ea typeface="Arial"/>
              </a:rPr>
              <a:t>kitą pirmadienį)</a:t>
            </a:r>
            <a:endParaRPr lang="lt-LT" sz="160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273120" y="2618280"/>
            <a:ext cx="7049880" cy="2387160"/>
          </a:xfrm>
          <a:prstGeom prst="rect">
            <a:avLst/>
          </a:prstGeom>
          <a:noFill/>
          <a:ln w="12600">
            <a:noFill/>
          </a:ln>
        </p:spPr>
        <p:txBody>
          <a:bodyPr lIns="45720" tIns="45000" rIns="45720" bIns="45000" anchor="ctr">
            <a:normAutofit/>
          </a:bodyPr>
          <a:lstStyle/>
          <a:p>
            <a:pPr>
              <a:lnSpc>
                <a:spcPct val="90000"/>
              </a:lnSpc>
            </a:pPr>
            <a:r>
              <a:rPr lang="lt-LT" sz="4400" b="1" strike="noStrike" spc="-1">
                <a:solidFill>
                  <a:srgbClr val="000000"/>
                </a:solidFill>
                <a:latin typeface="Arial"/>
                <a:ea typeface="Arial"/>
              </a:rPr>
              <a:t>1 paskaita.</a:t>
            </a:r>
            <a:br/>
            <a:r>
              <a:rPr lang="lt-LT" sz="4400" b="1" strike="noStrike" spc="-1">
                <a:solidFill>
                  <a:srgbClr val="000000"/>
                </a:solidFill>
                <a:latin typeface="Arial"/>
                <a:ea typeface="Arial"/>
              </a:rPr>
              <a:t>Kintamieji, if sąlyga</a:t>
            </a:r>
            <a:endParaRPr lang="lt-LT" sz="4400" b="0" strike="noStrike" spc="-1">
              <a:solidFill>
                <a:srgbClr val="000000"/>
              </a:solidFill>
              <a:latin typeface="Arial"/>
            </a:endParaRPr>
          </a:p>
        </p:txBody>
      </p:sp>
      <p:sp>
        <p:nvSpPr>
          <p:cNvPr id="308" name="CustomShape 3"/>
          <p:cNvSpPr/>
          <p:nvPr/>
        </p:nvSpPr>
        <p:spPr>
          <a:xfrm>
            <a:off x="495720" y="5930280"/>
            <a:ext cx="2267280" cy="33710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nSpc>
                <a:spcPct val="100000"/>
              </a:lnSpc>
            </a:pPr>
            <a:r>
              <a:rPr lang="lt-LT" sz="1600" b="1" spc="-1" dirty="0">
                <a:solidFill>
                  <a:srgbClr val="000000"/>
                </a:solidFill>
                <a:latin typeface="Arial"/>
              </a:rPr>
              <a:t>2023</a:t>
            </a:r>
            <a:endParaRPr lang="lt-LT" sz="1600" b="0" strike="noStrike" spc="-1" dirty="0">
              <a:latin typeface="Arial"/>
            </a:endParaRPr>
          </a:p>
        </p:txBody>
      </p:sp>
      <p:pic>
        <p:nvPicPr>
          <p:cNvPr id="309" name="Picture Placeholder 14"/>
          <p:cNvPicPr/>
          <p:nvPr/>
        </p:nvPicPr>
        <p:blipFill>
          <a:blip r:embed="rId3"/>
          <a:stretch/>
        </p:blipFill>
        <p:spPr>
          <a:xfrm>
            <a:off x="14449320" y="-1709640"/>
            <a:ext cx="1834920" cy="1834920"/>
          </a:xfrm>
          <a:prstGeom prst="rect">
            <a:avLst/>
          </a:prstGeom>
          <a:ln w="12600">
            <a:noFill/>
          </a:ln>
        </p:spPr>
      </p:pic>
      <p:grpSp>
        <p:nvGrpSpPr>
          <p:cNvPr id="310" name="Group 4"/>
          <p:cNvGrpSpPr/>
          <p:nvPr/>
        </p:nvGrpSpPr>
        <p:grpSpPr>
          <a:xfrm>
            <a:off x="9866160" y="2715120"/>
            <a:ext cx="1834920" cy="464040"/>
            <a:chOff x="9866160" y="2715120"/>
            <a:chExt cx="1834920" cy="464040"/>
          </a:xfrm>
        </p:grpSpPr>
        <p:sp>
          <p:nvSpPr>
            <p:cNvPr id="311" name="CustomShape 5"/>
            <p:cNvSpPr/>
            <p:nvPr/>
          </p:nvSpPr>
          <p:spPr>
            <a:xfrm>
              <a:off x="9866160" y="271512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312" name="CustomShape 6"/>
            <p:cNvSpPr/>
            <p:nvPr/>
          </p:nvSpPr>
          <p:spPr>
            <a:xfrm>
              <a:off x="9979920" y="2779920"/>
              <a:ext cx="1607400" cy="33408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1 LYGIS</a:t>
              </a:r>
              <a:endParaRPr lang="lt-LT" sz="1600" b="0" strike="noStrike" spc="-1">
                <a:latin typeface="Arial"/>
              </a:endParaRPr>
            </a:p>
          </p:txBody>
        </p:sp>
      </p:grpSp>
      <p:pic>
        <p:nvPicPr>
          <p:cNvPr id="313" name="Picture 4"/>
          <p:cNvPicPr/>
          <p:nvPr/>
        </p:nvPicPr>
        <p:blipFill>
          <a:blip r:embed="rId4"/>
          <a:stretch/>
        </p:blipFill>
        <p:spPr>
          <a:xfrm>
            <a:off x="10131176" y="1280186"/>
            <a:ext cx="1304888" cy="1244263"/>
          </a:xfrm>
          <a:prstGeom prst="rect">
            <a:avLst/>
          </a:prstGeom>
          <a:ln>
            <a:noFill/>
          </a:ln>
        </p:spPr>
      </p:pic>
      <p:sp>
        <p:nvSpPr>
          <p:cNvPr id="2" name="TextBox 1">
            <a:extLst>
              <a:ext uri="{FF2B5EF4-FFF2-40B4-BE49-F238E27FC236}">
                <a16:creationId xmlns:a16="http://schemas.microsoft.com/office/drawing/2014/main" id="{27A2C622-7580-4DE5-5498-B571B1107E61}"/>
              </a:ext>
            </a:extLst>
          </p:cNvPr>
          <p:cNvSpPr txBox="1"/>
          <p:nvPr/>
        </p:nvSpPr>
        <p:spPr>
          <a:xfrm>
            <a:off x="4251072" y="5898048"/>
            <a:ext cx="3689856" cy="369332"/>
          </a:xfrm>
          <a:prstGeom prst="rect">
            <a:avLst/>
          </a:prstGeom>
          <a:noFill/>
        </p:spPr>
        <p:txBody>
          <a:bodyPr wrap="none" rtlCol="0">
            <a:spAutoFit/>
          </a:bodyPr>
          <a:lstStyle/>
          <a:p>
            <a:r>
              <a:rPr lang="en-LT" b="1" dirty="0">
                <a:latin typeface="Arial" panose="020B0604020202020204" pitchFamily="34" charset="0"/>
                <a:cs typeface="Arial" panose="020B0604020202020204" pitchFamily="34" charset="0"/>
              </a:rPr>
              <a:t>Aurimas Aleksandras Nausėdas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15" name="TextShape 2"/>
          <p:cNvSpPr txBox="1"/>
          <p:nvPr/>
        </p:nvSpPr>
        <p:spPr>
          <a:xfrm>
            <a:off x="480240" y="1371600"/>
            <a:ext cx="5153400" cy="136476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Šiandien išmoksite</a:t>
            </a:r>
            <a:endParaRPr lang="lt-LT" sz="3000" b="0" strike="noStrike" spc="-1" dirty="0">
              <a:solidFill>
                <a:srgbClr val="000000"/>
              </a:solidFill>
              <a:latin typeface="Arial"/>
            </a:endParaRPr>
          </a:p>
        </p:txBody>
      </p:sp>
      <p:sp>
        <p:nvSpPr>
          <p:cNvPr id="316" name="TextShape 3"/>
          <p:cNvSpPr txBox="1"/>
          <p:nvPr/>
        </p:nvSpPr>
        <p:spPr>
          <a:xfrm>
            <a:off x="1398600" y="3282480"/>
            <a:ext cx="4235400" cy="55296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Kokie yra kintamųjų tipai, jų sudarymo taisyklės</a:t>
            </a:r>
            <a:endParaRPr lang="lt-LT" sz="1600" b="0" strike="noStrike" spc="-1" dirty="0">
              <a:solidFill>
                <a:srgbClr val="000000"/>
              </a:solidFill>
              <a:latin typeface="Arial"/>
            </a:endParaRPr>
          </a:p>
        </p:txBody>
      </p:sp>
      <p:sp>
        <p:nvSpPr>
          <p:cNvPr id="317" name="TextShape 4"/>
          <p:cNvSpPr txBox="1"/>
          <p:nvPr/>
        </p:nvSpPr>
        <p:spPr>
          <a:xfrm>
            <a:off x="139860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Veiksmai su simbolių eilutėmis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p:txBody>
      </p:sp>
      <p:sp>
        <p:nvSpPr>
          <p:cNvPr id="318" name="TextShape 5"/>
          <p:cNvSpPr txBox="1"/>
          <p:nvPr/>
        </p:nvSpPr>
        <p:spPr>
          <a:xfrm>
            <a:off x="139860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Konvertuoti skirtingus duomenų tipus</a:t>
            </a:r>
            <a:endParaRPr lang="lt-LT" sz="1600" b="0" strike="noStrike" spc="-1">
              <a:solidFill>
                <a:srgbClr val="000000"/>
              </a:solidFill>
              <a:latin typeface="Arial"/>
            </a:endParaRPr>
          </a:p>
        </p:txBody>
      </p:sp>
      <p:sp>
        <p:nvSpPr>
          <p:cNvPr id="319" name="TextShape 6"/>
          <p:cNvSpPr txBox="1"/>
          <p:nvPr/>
        </p:nvSpPr>
        <p:spPr>
          <a:xfrm>
            <a:off x="7476480" y="3376440"/>
            <a:ext cx="4235400" cy="3654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Priimti duomenis iš vartotojo konsolės</a:t>
            </a:r>
            <a:endParaRPr lang="lt-LT" sz="1600" b="0" strike="noStrike" spc="-1">
              <a:solidFill>
                <a:srgbClr val="000000"/>
              </a:solidFill>
              <a:latin typeface="Arial"/>
            </a:endParaRPr>
          </a:p>
        </p:txBody>
      </p:sp>
      <p:sp>
        <p:nvSpPr>
          <p:cNvPr id="320" name="TextShape 7"/>
          <p:cNvSpPr txBox="1"/>
          <p:nvPr/>
        </p:nvSpPr>
        <p:spPr>
          <a:xfrm>
            <a:off x="747648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Sąlygos sakinius</a:t>
            </a:r>
            <a:endParaRPr lang="lt-LT" sz="1600" b="0" strike="noStrike" spc="-1">
              <a:solidFill>
                <a:srgbClr val="000000"/>
              </a:solidFill>
              <a:latin typeface="Arial"/>
            </a:endParaRPr>
          </a:p>
        </p:txBody>
      </p:sp>
      <p:sp>
        <p:nvSpPr>
          <p:cNvPr id="321" name="TextShape 8"/>
          <p:cNvSpPr txBox="1"/>
          <p:nvPr/>
        </p:nvSpPr>
        <p:spPr>
          <a:xfrm>
            <a:off x="747648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Kodo komentavimo taisyklės </a:t>
            </a:r>
            <a:endParaRPr lang="lt-LT" sz="1600" b="0" strike="noStrike" spc="-1" dirty="0">
              <a:solidFill>
                <a:srgbClr val="000000"/>
              </a:solidFill>
              <a:latin typeface="Arial"/>
            </a:endParaRPr>
          </a:p>
        </p:txBody>
      </p:sp>
      <p:grpSp>
        <p:nvGrpSpPr>
          <p:cNvPr id="322" name="Group 9"/>
          <p:cNvGrpSpPr/>
          <p:nvPr/>
        </p:nvGrpSpPr>
        <p:grpSpPr>
          <a:xfrm>
            <a:off x="480240" y="3193560"/>
            <a:ext cx="731160" cy="731160"/>
            <a:chOff x="480240" y="3193560"/>
            <a:chExt cx="731160" cy="731160"/>
          </a:xfrm>
        </p:grpSpPr>
        <p:sp>
          <p:nvSpPr>
            <p:cNvPr id="323" name="CustomShape 10"/>
            <p:cNvSpPr/>
            <p:nvPr/>
          </p:nvSpPr>
          <p:spPr>
            <a:xfrm>
              <a:off x="48024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4" name="CustomShape 11"/>
            <p:cNvSpPr/>
            <p:nvPr/>
          </p:nvSpPr>
          <p:spPr>
            <a:xfrm>
              <a:off x="63324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01</a:t>
              </a:r>
              <a:endParaRPr lang="lt-LT" sz="2000" b="0" strike="noStrike" spc="-1">
                <a:latin typeface="Arial"/>
              </a:endParaRPr>
            </a:p>
          </p:txBody>
        </p:sp>
      </p:grpSp>
      <p:grpSp>
        <p:nvGrpSpPr>
          <p:cNvPr id="325" name="Group 12"/>
          <p:cNvGrpSpPr/>
          <p:nvPr/>
        </p:nvGrpSpPr>
        <p:grpSpPr>
          <a:xfrm>
            <a:off x="480240" y="4369680"/>
            <a:ext cx="731160" cy="731160"/>
            <a:chOff x="480240" y="4369680"/>
            <a:chExt cx="731160" cy="731160"/>
          </a:xfrm>
        </p:grpSpPr>
        <p:sp>
          <p:nvSpPr>
            <p:cNvPr id="326" name="CustomShape 13"/>
            <p:cNvSpPr/>
            <p:nvPr/>
          </p:nvSpPr>
          <p:spPr>
            <a:xfrm>
              <a:off x="48024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7" name="CustomShape 14"/>
            <p:cNvSpPr/>
            <p:nvPr/>
          </p:nvSpPr>
          <p:spPr>
            <a:xfrm>
              <a:off x="63324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02</a:t>
              </a:r>
              <a:endParaRPr lang="lt-LT" sz="2000" b="0" strike="noStrike" spc="-1">
                <a:latin typeface="Arial"/>
              </a:endParaRPr>
            </a:p>
          </p:txBody>
        </p:sp>
      </p:grpSp>
      <p:grpSp>
        <p:nvGrpSpPr>
          <p:cNvPr id="328" name="Group 15"/>
          <p:cNvGrpSpPr/>
          <p:nvPr/>
        </p:nvGrpSpPr>
        <p:grpSpPr>
          <a:xfrm>
            <a:off x="480240" y="5496840"/>
            <a:ext cx="731160" cy="731160"/>
            <a:chOff x="480240" y="5496840"/>
            <a:chExt cx="731160" cy="731160"/>
          </a:xfrm>
        </p:grpSpPr>
        <p:sp>
          <p:nvSpPr>
            <p:cNvPr id="329" name="CustomShape 16"/>
            <p:cNvSpPr/>
            <p:nvPr/>
          </p:nvSpPr>
          <p:spPr>
            <a:xfrm>
              <a:off x="48024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0" name="CustomShape 17"/>
            <p:cNvSpPr/>
            <p:nvPr/>
          </p:nvSpPr>
          <p:spPr>
            <a:xfrm>
              <a:off x="63324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03</a:t>
              </a:r>
              <a:endParaRPr lang="lt-LT" sz="2000" b="0" strike="noStrike" spc="-1">
                <a:latin typeface="Arial"/>
              </a:endParaRPr>
            </a:p>
          </p:txBody>
        </p:sp>
      </p:grpSp>
      <p:grpSp>
        <p:nvGrpSpPr>
          <p:cNvPr id="331" name="Group 18"/>
          <p:cNvGrpSpPr/>
          <p:nvPr/>
        </p:nvGrpSpPr>
        <p:grpSpPr>
          <a:xfrm>
            <a:off x="6557760" y="3193560"/>
            <a:ext cx="731160" cy="731160"/>
            <a:chOff x="6557760" y="3193560"/>
            <a:chExt cx="731160" cy="731160"/>
          </a:xfrm>
        </p:grpSpPr>
        <p:sp>
          <p:nvSpPr>
            <p:cNvPr id="332" name="CustomShape 19"/>
            <p:cNvSpPr/>
            <p:nvPr/>
          </p:nvSpPr>
          <p:spPr>
            <a:xfrm>
              <a:off x="655776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3" name="CustomShape 20"/>
            <p:cNvSpPr/>
            <p:nvPr/>
          </p:nvSpPr>
          <p:spPr>
            <a:xfrm>
              <a:off x="671040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04</a:t>
              </a:r>
              <a:endParaRPr lang="lt-LT" sz="2000" b="0" strike="noStrike" spc="-1">
                <a:latin typeface="Arial"/>
              </a:endParaRPr>
            </a:p>
          </p:txBody>
        </p:sp>
      </p:grpSp>
      <p:grpSp>
        <p:nvGrpSpPr>
          <p:cNvPr id="334" name="Group 21"/>
          <p:cNvGrpSpPr/>
          <p:nvPr/>
        </p:nvGrpSpPr>
        <p:grpSpPr>
          <a:xfrm>
            <a:off x="6557760" y="4369680"/>
            <a:ext cx="731160" cy="731160"/>
            <a:chOff x="6557760" y="4369680"/>
            <a:chExt cx="731160" cy="731160"/>
          </a:xfrm>
        </p:grpSpPr>
        <p:sp>
          <p:nvSpPr>
            <p:cNvPr id="335" name="CustomShape 22"/>
            <p:cNvSpPr/>
            <p:nvPr/>
          </p:nvSpPr>
          <p:spPr>
            <a:xfrm>
              <a:off x="655776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6" name="CustomShape 23"/>
            <p:cNvSpPr/>
            <p:nvPr/>
          </p:nvSpPr>
          <p:spPr>
            <a:xfrm>
              <a:off x="671040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05</a:t>
              </a:r>
              <a:endParaRPr lang="lt-LT" sz="2000" b="0" strike="noStrike" spc="-1">
                <a:latin typeface="Arial"/>
              </a:endParaRPr>
            </a:p>
          </p:txBody>
        </p:sp>
      </p:grpSp>
      <p:grpSp>
        <p:nvGrpSpPr>
          <p:cNvPr id="337" name="Group 24"/>
          <p:cNvGrpSpPr/>
          <p:nvPr/>
        </p:nvGrpSpPr>
        <p:grpSpPr>
          <a:xfrm>
            <a:off x="6557760" y="5496840"/>
            <a:ext cx="731160" cy="731160"/>
            <a:chOff x="6557760" y="5496840"/>
            <a:chExt cx="731160" cy="731160"/>
          </a:xfrm>
        </p:grpSpPr>
        <p:sp>
          <p:nvSpPr>
            <p:cNvPr id="338" name="CustomShape 25"/>
            <p:cNvSpPr/>
            <p:nvPr/>
          </p:nvSpPr>
          <p:spPr>
            <a:xfrm>
              <a:off x="655776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9" name="CustomShape 26"/>
            <p:cNvSpPr/>
            <p:nvPr/>
          </p:nvSpPr>
          <p:spPr>
            <a:xfrm>
              <a:off x="671040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06</a:t>
              </a:r>
              <a:endParaRPr lang="lt-LT" sz="2000" b="0" strike="noStrike" spc="-1">
                <a:latin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1" name="TextShape 2"/>
          <p:cNvSpPr txBox="1"/>
          <p:nvPr/>
        </p:nvSpPr>
        <p:spPr>
          <a:xfrm>
            <a:off x="6217920" y="3485520"/>
            <a:ext cx="58330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Sveikieji skaičiai – Integer (int)</a:t>
            </a:r>
            <a:endParaRPr lang="lt-LT" sz="3000" b="0" strike="noStrike" spc="-1">
              <a:solidFill>
                <a:srgbClr val="000000"/>
              </a:solidFill>
              <a:latin typeface="Arial"/>
            </a:endParaRPr>
          </a:p>
        </p:txBody>
      </p:sp>
      <p:pic>
        <p:nvPicPr>
          <p:cNvPr id="342" name="Picture 2"/>
          <p:cNvPicPr/>
          <p:nvPr/>
        </p:nvPicPr>
        <p:blipFill>
          <a:blip r:embed="rId3"/>
          <a:stretch/>
        </p:blipFill>
        <p:spPr>
          <a:xfrm>
            <a:off x="1993811" y="869372"/>
            <a:ext cx="1241640" cy="5711313"/>
          </a:xfrm>
          <a:prstGeom prst="rect">
            <a:avLst/>
          </a:prstGeom>
          <a:ln>
            <a:noFill/>
          </a:ln>
        </p:spPr>
      </p:pic>
      <p:sp>
        <p:nvSpPr>
          <p:cNvPr id="2" name="TextBox 1">
            <a:extLst>
              <a:ext uri="{FF2B5EF4-FFF2-40B4-BE49-F238E27FC236}">
                <a16:creationId xmlns:a16="http://schemas.microsoft.com/office/drawing/2014/main" id="{81796C1B-9E1F-1E4A-2F61-E5F351E635D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1</a:t>
            </a:r>
            <a:endParaRPr lang="en-LT" b="1" dirty="0">
              <a:latin typefa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4" name="TextShape 2"/>
          <p:cNvSpPr txBox="1"/>
          <p:nvPr/>
        </p:nvSpPr>
        <p:spPr>
          <a:xfrm>
            <a:off x="6250680" y="3348000"/>
            <a:ext cx="5616000" cy="646560"/>
          </a:xfrm>
          <a:prstGeom prst="rect">
            <a:avLst/>
          </a:prstGeom>
          <a:noFill/>
          <a:ln w="12600">
            <a:noFill/>
          </a:ln>
        </p:spPr>
        <p:txBody>
          <a:bodyPr lIns="45720" tIns="45000" rIns="45720" bIns="45000">
            <a:normAutofit/>
          </a:bodyPr>
          <a:lstStyle/>
          <a:p>
            <a:pPr>
              <a:lnSpc>
                <a:spcPct val="90000"/>
              </a:lnSpc>
              <a:spcBef>
                <a:spcPts val="1001"/>
              </a:spcBef>
            </a:pPr>
            <a:r>
              <a:rPr lang="lt-LT" sz="3000" b="1" strike="noStrike" spc="-1">
                <a:solidFill>
                  <a:srgbClr val="000000"/>
                </a:solidFill>
                <a:latin typeface="Arial"/>
                <a:ea typeface="Arial"/>
              </a:rPr>
              <a:t>Skaičiai su kableliu – float</a:t>
            </a:r>
            <a:endParaRPr lang="lt-LT" sz="3000" b="0" strike="noStrike" spc="-1">
              <a:solidFill>
                <a:srgbClr val="000000"/>
              </a:solidFill>
              <a:latin typeface="Arial"/>
            </a:endParaRPr>
          </a:p>
        </p:txBody>
      </p:sp>
      <p:pic>
        <p:nvPicPr>
          <p:cNvPr id="345" name="Picture 3"/>
          <p:cNvPicPr/>
          <p:nvPr/>
        </p:nvPicPr>
        <p:blipFill>
          <a:blip r:embed="rId3"/>
          <a:stretch/>
        </p:blipFill>
        <p:spPr>
          <a:xfrm>
            <a:off x="1784520" y="1528560"/>
            <a:ext cx="1476000" cy="1999800"/>
          </a:xfrm>
          <a:prstGeom prst="rect">
            <a:avLst/>
          </a:prstGeom>
          <a:ln>
            <a:noFill/>
          </a:ln>
        </p:spPr>
      </p:pic>
      <p:pic>
        <p:nvPicPr>
          <p:cNvPr id="346" name="Picture 4"/>
          <p:cNvPicPr/>
          <p:nvPr/>
        </p:nvPicPr>
        <p:blipFill>
          <a:blip r:embed="rId4"/>
          <a:stretch/>
        </p:blipFill>
        <p:spPr>
          <a:xfrm>
            <a:off x="1660680" y="4363920"/>
            <a:ext cx="1723680" cy="1590480"/>
          </a:xfrm>
          <a:prstGeom prst="rect">
            <a:avLst/>
          </a:prstGeom>
          <a:ln>
            <a:noFill/>
          </a:ln>
        </p:spPr>
      </p:pic>
      <p:sp>
        <p:nvSpPr>
          <p:cNvPr id="2" name="TextBox 1">
            <a:extLst>
              <a:ext uri="{FF2B5EF4-FFF2-40B4-BE49-F238E27FC236}">
                <a16:creationId xmlns:a16="http://schemas.microsoft.com/office/drawing/2014/main" id="{9E123FA4-CAEF-BE32-AC72-092425DB658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2</a:t>
            </a:r>
            <a:endParaRPr lang="en-LT" b="1" dirty="0">
              <a:latin typefa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6C6FD7E5-E297-98FD-BD6C-CCFCA9331A59}"/>
              </a:ext>
            </a:extLst>
          </p:cNvPr>
          <p:cNvSpPr txBox="1"/>
          <p:nvPr/>
        </p:nvSpPr>
        <p:spPr>
          <a:xfrm>
            <a:off x="632640" y="6132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7" name="TextShape 2">
            <a:extLst>
              <a:ext uri="{FF2B5EF4-FFF2-40B4-BE49-F238E27FC236}">
                <a16:creationId xmlns:a16="http://schemas.microsoft.com/office/drawing/2014/main" id="{70EB83DA-9C12-C134-A8F9-DAF50645EF2E}"/>
              </a:ext>
            </a:extLst>
          </p:cNvPr>
          <p:cNvSpPr txBox="1"/>
          <p:nvPr/>
        </p:nvSpPr>
        <p:spPr>
          <a:xfrm>
            <a:off x="6557760" y="3474720"/>
            <a:ext cx="5153400" cy="943308"/>
          </a:xfrm>
          <a:prstGeom prst="rect">
            <a:avLst/>
          </a:prstGeom>
          <a:noFill/>
          <a:ln w="12600">
            <a:noFill/>
          </a:ln>
        </p:spPr>
        <p:txBody>
          <a:bodyPr lIns="45720" tIns="45000" rIns="45720" bIns="45000" anchor="t">
            <a:noAutofit/>
          </a:bodyPr>
          <a:lstStyle/>
          <a:p>
            <a:pPr>
              <a:lnSpc>
                <a:spcPct val="90000"/>
              </a:lnSpc>
            </a:pPr>
            <a:r>
              <a:rPr lang="lt-LT" sz="3000" b="1" spc="-1">
                <a:solidFill>
                  <a:srgbClr val="000000"/>
                </a:solidFill>
                <a:latin typeface="Arial"/>
              </a:rPr>
              <a:t>Matematinių veiksmų operatoriai </a:t>
            </a:r>
            <a:endParaRPr lang="lt-LT" sz="3000" b="1" strike="noStrike" spc="-1">
              <a:solidFill>
                <a:srgbClr val="000000"/>
              </a:solidFill>
              <a:latin typeface="Arial"/>
            </a:endParaRPr>
          </a:p>
        </p:txBody>
      </p:sp>
      <p:pic>
        <p:nvPicPr>
          <p:cNvPr id="8" name="Picture 8">
            <a:extLst>
              <a:ext uri="{FF2B5EF4-FFF2-40B4-BE49-F238E27FC236}">
                <a16:creationId xmlns:a16="http://schemas.microsoft.com/office/drawing/2014/main" id="{356C845F-0D71-02B8-6DF9-D12788B15236}"/>
              </a:ext>
            </a:extLst>
          </p:cNvPr>
          <p:cNvPicPr>
            <a:picLocks noChangeAspect="1"/>
          </p:cNvPicPr>
          <p:nvPr/>
        </p:nvPicPr>
        <p:blipFill>
          <a:blip r:embed="rId3"/>
          <a:stretch>
            <a:fillRect/>
          </a:stretch>
        </p:blipFill>
        <p:spPr>
          <a:xfrm>
            <a:off x="741871" y="2028349"/>
            <a:ext cx="4626633" cy="2887565"/>
          </a:xfrm>
          <a:prstGeom prst="rect">
            <a:avLst/>
          </a:prstGeom>
        </p:spPr>
      </p:pic>
      <p:sp>
        <p:nvSpPr>
          <p:cNvPr id="2" name="TextBox 1">
            <a:extLst>
              <a:ext uri="{FF2B5EF4-FFF2-40B4-BE49-F238E27FC236}">
                <a16:creationId xmlns:a16="http://schemas.microsoft.com/office/drawing/2014/main" id="{AA742863-95D4-2602-D1C0-092DFA4949A0}"/>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3</a:t>
            </a:r>
            <a:endParaRPr lang="en-LT" b="1" dirty="0">
              <a:latin typeface=""/>
            </a:endParaRPr>
          </a:p>
        </p:txBody>
      </p:sp>
    </p:spTree>
    <p:extLst>
      <p:ext uri="{BB962C8B-B14F-4D97-AF65-F5344CB8AC3E}">
        <p14:creationId xmlns:p14="http://schemas.microsoft.com/office/powerpoint/2010/main" val="138288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8" name="TextShape 2"/>
          <p:cNvSpPr txBox="1"/>
          <p:nvPr/>
        </p:nvSpPr>
        <p:spPr>
          <a:xfrm>
            <a:off x="6557760" y="3474720"/>
            <a:ext cx="5153400" cy="5551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kintamaisiais</a:t>
            </a:r>
            <a:endParaRPr lang="lt-LT" sz="3000" b="0" strike="noStrike" spc="-1">
              <a:solidFill>
                <a:srgbClr val="000000"/>
              </a:solidFill>
              <a:latin typeface="Arial"/>
            </a:endParaRPr>
          </a:p>
        </p:txBody>
      </p:sp>
      <p:pic>
        <p:nvPicPr>
          <p:cNvPr id="349" name="Picture 2"/>
          <p:cNvPicPr/>
          <p:nvPr/>
        </p:nvPicPr>
        <p:blipFill>
          <a:blip r:embed="rId3"/>
          <a:stretch/>
        </p:blipFill>
        <p:spPr>
          <a:xfrm>
            <a:off x="1744920" y="1104480"/>
            <a:ext cx="1476000" cy="5295960"/>
          </a:xfrm>
          <a:prstGeom prst="rect">
            <a:avLst/>
          </a:prstGeom>
          <a:ln>
            <a:noFill/>
          </a:ln>
        </p:spPr>
      </p:pic>
      <p:sp>
        <p:nvSpPr>
          <p:cNvPr id="2" name="TextBox 1">
            <a:extLst>
              <a:ext uri="{FF2B5EF4-FFF2-40B4-BE49-F238E27FC236}">
                <a16:creationId xmlns:a16="http://schemas.microsoft.com/office/drawing/2014/main" id="{65BC7DA7-1BA9-F98D-5AFE-45C329AD66FD}"/>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4</a:t>
            </a:r>
            <a:endParaRPr lang="en-LT" b="1" dirty="0">
              <a:latin typefa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CC98F71C7CEB499EFDC29467EAFC60" ma:contentTypeVersion="4" ma:contentTypeDescription="Create a new document." ma:contentTypeScope="" ma:versionID="1b603e3d1fae27ba48417e9b4473873b">
  <xsd:schema xmlns:xsd="http://www.w3.org/2001/XMLSchema" xmlns:xs="http://www.w3.org/2001/XMLSchema" xmlns:p="http://schemas.microsoft.com/office/2006/metadata/properties" xmlns:ns2="e94fbb91-2895-466f-9cdd-164826e0ab54" xmlns:ns3="62f0fa9f-d35e-4a7f-aed7-55df17063d92" targetNamespace="http://schemas.microsoft.com/office/2006/metadata/properties" ma:root="true" ma:fieldsID="c26caae4013b136b651f3e9e939e87d5" ns2:_="" ns3:_="">
    <xsd:import namespace="e94fbb91-2895-466f-9cdd-164826e0ab54"/>
    <xsd:import namespace="62f0fa9f-d35e-4a7f-aed7-55df17063d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4fbb91-2895-466f-9cdd-164826e0a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0fa9f-d35e-4a7f-aed7-55df17063d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8EFA5D-9E35-4317-BA04-83B0C28F9A9C}">
  <ds:schemaRefs>
    <ds:schemaRef ds:uri="62f0fa9f-d35e-4a7f-aed7-55df17063d92"/>
    <ds:schemaRef ds:uri="e94fbb91-2895-466f-9cdd-164826e0a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09200B-3DA9-4FA2-8815-9C8874C45BBD}">
  <ds:schemaRefs>
    <ds:schemaRef ds:uri="http://schemas.microsoft.com/sharepoint/v3/contenttype/forms"/>
  </ds:schemaRefs>
</ds:datastoreItem>
</file>

<file path=customXml/itemProps3.xml><?xml version="1.0" encoding="utf-8"?>
<ds:datastoreItem xmlns:ds="http://schemas.openxmlformats.org/officeDocument/2006/customXml" ds:itemID="{353BF785-2442-494E-927E-DCC7CFA28F1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253</TotalTime>
  <Words>1188</Words>
  <Application>Microsoft Macintosh PowerPoint</Application>
  <PresentationFormat>Widescreen</PresentationFormat>
  <Paragraphs>227</Paragraphs>
  <Slides>37</Slides>
  <Notes>31</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37</vt:i4>
      </vt:variant>
    </vt:vector>
  </HeadingPairs>
  <TitlesOfParts>
    <vt:vector size="48" baseType="lpstr">
      <vt:lpstr>Arial</vt:lpstr>
      <vt:lpstr>Calibri</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Aurimas Aleksandras Nausedas</cp:lastModifiedBy>
  <cp:revision>34</cp:revision>
  <dcterms:modified xsi:type="dcterms:W3CDTF">2023-06-03T18:46:13Z</dcterms:modified>
  <dc:language>lt-LT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0x0101009ACC98F71C7CEB499EFDC29467EAFC60</vt:lpwstr>
  </property>
</Properties>
</file>